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0.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1.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2.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13.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theme/theme14.xml" ContentType="application/vnd.openxmlformats-officedocument.theme+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omments/modernComment_7FFFF4A4_9DE760F1.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comments/modernComment_7FFFF4B2_8AA3679A.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680" r:id="rId5"/>
    <p:sldMasterId id="2147483685" r:id="rId6"/>
    <p:sldMasterId id="2147483695" r:id="rId7"/>
    <p:sldMasterId id="2147483735" r:id="rId8"/>
    <p:sldMasterId id="2147483745" r:id="rId9"/>
    <p:sldMasterId id="2147484066" r:id="rId10"/>
    <p:sldMasterId id="2147484094" r:id="rId11"/>
    <p:sldMasterId id="2147483889" r:id="rId12"/>
    <p:sldMasterId id="2147484139" r:id="rId13"/>
    <p:sldMasterId id="2147483978" r:id="rId14"/>
    <p:sldMasterId id="2147483795" r:id="rId15"/>
    <p:sldMasterId id="2147483909" r:id="rId16"/>
    <p:sldMasterId id="2147483958" r:id="rId17"/>
    <p:sldMasterId id="2147484005" r:id="rId18"/>
  </p:sldMasterIdLst>
  <p:notesMasterIdLst>
    <p:notesMasterId r:id="rId67"/>
  </p:notesMasterIdLst>
  <p:handoutMasterIdLst>
    <p:handoutMasterId r:id="rId68"/>
  </p:handoutMasterIdLst>
  <p:sldIdLst>
    <p:sldId id="318" r:id="rId19"/>
    <p:sldId id="2076138561" r:id="rId20"/>
    <p:sldId id="2147480770" r:id="rId21"/>
    <p:sldId id="2147480749" r:id="rId22"/>
    <p:sldId id="2147480750" r:id="rId23"/>
    <p:sldId id="2147480751" r:id="rId24"/>
    <p:sldId id="2147480737" r:id="rId25"/>
    <p:sldId id="2147480753" r:id="rId26"/>
    <p:sldId id="2147478076" r:id="rId27"/>
    <p:sldId id="2147480762" r:id="rId28"/>
    <p:sldId id="2147480739" r:id="rId29"/>
    <p:sldId id="2147480740" r:id="rId30"/>
    <p:sldId id="2147480786" r:id="rId31"/>
    <p:sldId id="2147480771" r:id="rId32"/>
    <p:sldId id="2147480741" r:id="rId33"/>
    <p:sldId id="2147480763" r:id="rId34"/>
    <p:sldId id="2147480754" r:id="rId35"/>
    <p:sldId id="2147480768" r:id="rId36"/>
    <p:sldId id="2147480765" r:id="rId37"/>
    <p:sldId id="2147480756" r:id="rId38"/>
    <p:sldId id="2147480760" r:id="rId39"/>
    <p:sldId id="2147480787" r:id="rId40"/>
    <p:sldId id="2147480745" r:id="rId41"/>
    <p:sldId id="2147480788" r:id="rId42"/>
    <p:sldId id="2147477963" r:id="rId43"/>
    <p:sldId id="2147470760" r:id="rId44"/>
    <p:sldId id="2147480780" r:id="rId45"/>
    <p:sldId id="2147480778" r:id="rId46"/>
    <p:sldId id="2147480779" r:id="rId47"/>
    <p:sldId id="2076137830" r:id="rId48"/>
    <p:sldId id="2147477995" r:id="rId49"/>
    <p:sldId id="2147480747" r:id="rId50"/>
    <p:sldId id="2147478060" r:id="rId51"/>
    <p:sldId id="2147480789" r:id="rId52"/>
    <p:sldId id="2147480774" r:id="rId53"/>
    <p:sldId id="2147478072" r:id="rId54"/>
    <p:sldId id="2147478073" r:id="rId55"/>
    <p:sldId id="2147480775" r:id="rId56"/>
    <p:sldId id="259" r:id="rId57"/>
    <p:sldId id="2147478059" r:id="rId58"/>
    <p:sldId id="2076137854" r:id="rId59"/>
    <p:sldId id="2076137857" r:id="rId60"/>
    <p:sldId id="2076137858" r:id="rId61"/>
    <p:sldId id="2147480776" r:id="rId62"/>
    <p:sldId id="2147480790" r:id="rId63"/>
    <p:sldId id="262" r:id="rId64"/>
    <p:sldId id="2147480782" r:id="rId65"/>
    <p:sldId id="27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BD6D81A-E9B8-425B-A052-C880EC7D5E41}">
          <p14:sldIdLst>
            <p14:sldId id="318"/>
            <p14:sldId id="2076138561"/>
          </p14:sldIdLst>
        </p14:section>
        <p14:section name="Fabric Intro" id="{325535F7-F169-4A77-B463-055A48DC913F}">
          <p14:sldIdLst>
            <p14:sldId id="2147480770"/>
            <p14:sldId id="2147480749"/>
            <p14:sldId id="2147480750"/>
            <p14:sldId id="2147480751"/>
          </p14:sldIdLst>
        </p14:section>
        <p14:section name="Real-Time Analytics" id="{904229F8-09CD-463F-BF18-4C3FF81B765E}">
          <p14:sldIdLst>
            <p14:sldId id="2147480737"/>
            <p14:sldId id="2147480753"/>
            <p14:sldId id="2147478076"/>
            <p14:sldId id="2147480762"/>
            <p14:sldId id="2147480739"/>
            <p14:sldId id="2147480740"/>
            <p14:sldId id="2147480786"/>
            <p14:sldId id="2147480771"/>
            <p14:sldId id="2147480741"/>
            <p14:sldId id="2147480763"/>
            <p14:sldId id="2147480754"/>
            <p14:sldId id="2147480768"/>
            <p14:sldId id="2147480765"/>
            <p14:sldId id="2147480756"/>
            <p14:sldId id="2147480760"/>
            <p14:sldId id="2147480787"/>
            <p14:sldId id="2147480745"/>
            <p14:sldId id="2147480788"/>
            <p14:sldId id="2147477963"/>
          </p14:sldIdLst>
        </p14:section>
        <p14:section name="KQL" id="{4162EB82-CDCB-4BD0-9995-713E15F00192}">
          <p14:sldIdLst>
            <p14:sldId id="2147470760"/>
            <p14:sldId id="2147480780"/>
            <p14:sldId id="2147480778"/>
            <p14:sldId id="2147480779"/>
            <p14:sldId id="2076137830"/>
            <p14:sldId id="2147477995"/>
            <p14:sldId id="2147480747"/>
            <p14:sldId id="2147478060"/>
            <p14:sldId id="2147480789"/>
          </p14:sldIdLst>
        </p14:section>
        <p14:section name="Lab 1" id="{738B58E3-E516-4F51-8026-F0F02FC184E9}">
          <p14:sldIdLst>
            <p14:sldId id="2147480774"/>
            <p14:sldId id="2147478072"/>
            <p14:sldId id="2147478073"/>
          </p14:sldIdLst>
        </p14:section>
        <p14:section name="KQL Advanced" id="{1FB1445E-A638-4081-9465-9C66CB3ED529}">
          <p14:sldIdLst>
            <p14:sldId id="2147480775"/>
            <p14:sldId id="259"/>
            <p14:sldId id="2147478059"/>
            <p14:sldId id="2076137854"/>
          </p14:sldIdLst>
        </p14:section>
        <p14:section name="Data Science" id="{588F3F8D-9673-4D81-8ABF-0AA40B40B7E3}">
          <p14:sldIdLst>
            <p14:sldId id="2076137857"/>
            <p14:sldId id="2076137858"/>
          </p14:sldIdLst>
        </p14:section>
        <p14:section name="Lab 2" id="{12D1B7CF-EF47-4DCA-BB34-936B7073C68F}">
          <p14:sldIdLst>
            <p14:sldId id="2147480776"/>
            <p14:sldId id="2147480790"/>
          </p14:sldIdLst>
        </p14:section>
        <p14:section name="Closing" id="{08744CC0-7A28-487F-9D05-1CDBFFD5CA00}">
          <p14:sldIdLst>
            <p14:sldId id="262"/>
            <p14:sldId id="2147480782"/>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238D00-5BA5-75B4-4197-85C41776DE93}" name="Anshul Sharma" initials="AS" userId="S::sharmaanshul@microsoft.com::2d901700-57d0-4ec1-bd6d-5fd6dd081a4b" providerId="AD"/>
  <p188:author id="{C8C08B3E-6550-DF6B-5591-0B20AAAF0836}" name="Mekenna Eisert" initials="ME" userId="S::mekenna.eisert@concentrix.com::5939169d-24b9-4c7f-83e9-5a2d71981158" providerId="AD"/>
  <p188:author id="{53CE1C42-AF7C-0244-91CD-DBF8D4C18E94}" name="Gabi Lehner" initials="GL" userId="S::gabil@microsoft.com::8925ca59-43e6-4245-bf20-495af44afc3c" providerId="AD"/>
  <p188:author id="{3516AC49-A237-04B1-3049-AEAFA305FCF6}" name="Demmy Yang" initials="DY" userId="S::demmy.yangbomberg@concentrix.com::861be024-c42a-4e29-8546-13ef08a979a8" providerId="AD"/>
  <p188:author id="{67813672-4230-9D1E-186D-74052A31C2C2}" name="Surya Teja Josyula" initials="SJ" userId="S::sujosyul@microsoft.com::885f0eac-de8b-40fd-8165-c78eb0cb08df" providerId="AD"/>
  <p188:author id="{A1D9E289-7E8A-A998-46D0-E7D2593F497F}" name="Oded Sacher" initials="OS" userId="S::odeds@microsoft.com::faf1912c-df06-4dd6-bcfa-494688fb50c3" providerId="AD"/>
  <p188:author id="{A1F41F94-5635-005C-9211-EADCA8C1DAB1}" name="Hiram Fleitas" initials="HF" userId="S::hiramfleitas@microsoft.com::e10fcc43-9abd-4aad-af2d-b6bb7d9e18eb" providerId="AD"/>
  <p188:author id="{8365EBB9-A053-E0A6-189A-BC1331772253}" name="Dany Hoter" initials="" userId="S::danyhoter@microsoft.com::f10208cc-2181-4b76-b7a4-c13ab76e3fe3" providerId="AD"/>
  <p188:author id="{E1BC02CC-1091-941C-6212-C8CC29CF5A11}" name="Chirag Shah" initials="CS" userId="S::cshah@microsoft.com::14cad5ef-3089-4abe-b951-0d5276848997" providerId="AD"/>
  <p188:author id="{630145FF-6DFC-B371-9301-EBAAF0A40AAE}" name="Devang Shah" initials="DS" userId="S::devsha@microsoft.com::b8fc981b-87a3-4866-afe6-a5df64dac31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434343"/>
    <a:srgbClr val="FDFDFD"/>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AF8750-B9CC-4B9E-BEAB-ECDCD5784928}" v="13" dt="2024-05-16T23:32:47.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46" autoAdjust="0"/>
  </p:normalViewPr>
  <p:slideViewPr>
    <p:cSldViewPr snapToGrid="0">
      <p:cViewPr varScale="1">
        <p:scale>
          <a:sx n="88" d="100"/>
          <a:sy n="88" d="100"/>
        </p:scale>
        <p:origin x="885" y="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notesMaster" Target="notesMasters/notesMaster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alia Rodriguez Pulido" userId="S::nataliar@microsoft.com::bdec3b4f-57f0-4c87-a8e4-8d0c15d409a1" providerId="AD" clId="Web-{1EC9CC8D-0D0D-79FC-91F9-31462EFE2641}"/>
    <pc:docChg chg="modSld">
      <pc:chgData name="Natalia Rodriguez Pulido" userId="S::nataliar@microsoft.com::bdec3b4f-57f0-4c87-a8e4-8d0c15d409a1" providerId="AD" clId="Web-{1EC9CC8D-0D0D-79FC-91F9-31462EFE2641}" dt="2023-10-17T16:21:21.706" v="1" actId="20577"/>
      <pc:docMkLst>
        <pc:docMk/>
      </pc:docMkLst>
      <pc:sldChg chg="modSp">
        <pc:chgData name="Natalia Rodriguez Pulido" userId="S::nataliar@microsoft.com::bdec3b4f-57f0-4c87-a8e4-8d0c15d409a1" providerId="AD" clId="Web-{1EC9CC8D-0D0D-79FC-91F9-31462EFE2641}" dt="2023-10-17T16:21:21.706" v="1" actId="20577"/>
        <pc:sldMkLst>
          <pc:docMk/>
          <pc:sldMk cId="2746140552" sldId="2147478073"/>
        </pc:sldMkLst>
        <pc:spChg chg="mod">
          <ac:chgData name="Natalia Rodriguez Pulido" userId="S::nataliar@microsoft.com::bdec3b4f-57f0-4c87-a8e4-8d0c15d409a1" providerId="AD" clId="Web-{1EC9CC8D-0D0D-79FC-91F9-31462EFE2641}" dt="2023-10-17T16:21:21.706" v="1" actId="20577"/>
          <ac:spMkLst>
            <pc:docMk/>
            <pc:sldMk cId="2746140552" sldId="2147478073"/>
            <ac:spMk id="16" creationId="{EEEA7991-087F-3656-6404-2A73B43CD6CE}"/>
          </ac:spMkLst>
        </pc:spChg>
      </pc:sldChg>
    </pc:docChg>
  </pc:docChgLst>
  <pc:docChgLst>
    <pc:chgData name="Hiram Fleitas" userId="S::hiramfleitas@microsoft.com::e10fcc43-9abd-4aad-af2d-b6bb7d9e18eb" providerId="AD" clId="Web-{C6DDAF71-7118-1303-991D-850F9D6D56FB}"/>
    <pc:docChg chg="mod addSld delSld modSld sldOrd addSection modSection">
      <pc:chgData name="Hiram Fleitas" userId="S::hiramfleitas@microsoft.com::e10fcc43-9abd-4aad-af2d-b6bb7d9e18eb" providerId="AD" clId="Web-{C6DDAF71-7118-1303-991D-850F9D6D56FB}" dt="2023-10-17T17:14:33.223" v="652" actId="20577"/>
      <pc:docMkLst>
        <pc:docMk/>
      </pc:docMkLst>
      <pc:sldChg chg="del">
        <pc:chgData name="Hiram Fleitas" userId="S::hiramfleitas@microsoft.com::e10fcc43-9abd-4aad-af2d-b6bb7d9e18eb" providerId="AD" clId="Web-{C6DDAF71-7118-1303-991D-850F9D6D56FB}" dt="2023-10-17T17:09:20.104" v="628"/>
        <pc:sldMkLst>
          <pc:docMk/>
          <pc:sldMk cId="1674046242" sldId="264"/>
        </pc:sldMkLst>
      </pc:sldChg>
      <pc:sldChg chg="add del">
        <pc:chgData name="Hiram Fleitas" userId="S::hiramfleitas@microsoft.com::e10fcc43-9abd-4aad-af2d-b6bb7d9e18eb" providerId="AD" clId="Web-{C6DDAF71-7118-1303-991D-850F9D6D56FB}" dt="2023-10-17T17:06:38.396" v="607"/>
        <pc:sldMkLst>
          <pc:docMk/>
          <pc:sldMk cId="417783276" sldId="11929"/>
        </pc:sldMkLst>
      </pc:sldChg>
      <pc:sldChg chg="modSp addCm">
        <pc:chgData name="Hiram Fleitas" userId="S::hiramfleitas@microsoft.com::e10fcc43-9abd-4aad-af2d-b6bb7d9e18eb" providerId="AD" clId="Web-{C6DDAF71-7118-1303-991D-850F9D6D56FB}" dt="2023-10-17T16:39:19.204" v="113" actId="20577"/>
        <pc:sldMkLst>
          <pc:docMk/>
          <pc:sldMk cId="3120279852" sldId="2076137830"/>
        </pc:sldMkLst>
        <pc:spChg chg="mod">
          <ac:chgData name="Hiram Fleitas" userId="S::hiramfleitas@microsoft.com::e10fcc43-9abd-4aad-af2d-b6bb7d9e18eb" providerId="AD" clId="Web-{C6DDAF71-7118-1303-991D-850F9D6D56FB}" dt="2023-10-17T16:39:19.204" v="113" actId="20577"/>
          <ac:spMkLst>
            <pc:docMk/>
            <pc:sldMk cId="3120279852" sldId="2076137830"/>
            <ac:spMk id="4097" creationId="{1EB10C1E-1D72-41E6-A3DE-3D18E3EB38B1}"/>
          </ac:spMkLst>
        </pc:spChg>
        <pc:extLst>
          <p:ext xmlns:p="http://schemas.openxmlformats.org/presentationml/2006/main" uri="{D6D511B9-2390-475A-947B-AFAB55BFBCF1}">
            <pc226:cmChg xmlns:pc226="http://schemas.microsoft.com/office/powerpoint/2022/06/main/command" chg="add">
              <pc226:chgData name="Hiram Fleitas" userId="S::hiramfleitas@microsoft.com::e10fcc43-9abd-4aad-af2d-b6bb7d9e18eb" providerId="AD" clId="Web-{C6DDAF71-7118-1303-991D-850F9D6D56FB}" dt="2023-10-17T16:38:41.046" v="95"/>
              <pc2:cmMkLst xmlns:pc2="http://schemas.microsoft.com/office/powerpoint/2019/9/main/command">
                <pc:docMk/>
                <pc:sldMk cId="3120279852" sldId="2076137830"/>
                <pc2:cmMk id="{2BCBE2DA-A6BF-4D81-B789-058D3943D36B}"/>
              </pc2:cmMkLst>
            </pc226:cmChg>
          </p:ext>
        </pc:extLst>
      </pc:sldChg>
      <pc:sldChg chg="mod modShow">
        <pc:chgData name="Hiram Fleitas" userId="S::hiramfleitas@microsoft.com::e10fcc43-9abd-4aad-af2d-b6bb7d9e18eb" providerId="AD" clId="Web-{C6DDAF71-7118-1303-991D-850F9D6D56FB}" dt="2023-10-17T16:52:40.760" v="490"/>
        <pc:sldMkLst>
          <pc:docMk/>
          <pc:sldMk cId="488401460" sldId="2076137834"/>
        </pc:sldMkLst>
      </pc:sldChg>
      <pc:sldChg chg="modSp">
        <pc:chgData name="Hiram Fleitas" userId="S::hiramfleitas@microsoft.com::e10fcc43-9abd-4aad-af2d-b6bb7d9e18eb" providerId="AD" clId="Web-{C6DDAF71-7118-1303-991D-850F9D6D56FB}" dt="2023-10-17T17:14:33.223" v="652" actId="20577"/>
        <pc:sldMkLst>
          <pc:docMk/>
          <pc:sldMk cId="3337735329" sldId="2076138561"/>
        </pc:sldMkLst>
        <pc:spChg chg="mod">
          <ac:chgData name="Hiram Fleitas" userId="S::hiramfleitas@microsoft.com::e10fcc43-9abd-4aad-af2d-b6bb7d9e18eb" providerId="AD" clId="Web-{C6DDAF71-7118-1303-991D-850F9D6D56FB}" dt="2023-10-17T17:14:33.223" v="652" actId="20577"/>
          <ac:spMkLst>
            <pc:docMk/>
            <pc:sldMk cId="3337735329" sldId="2076138561"/>
            <ac:spMk id="24" creationId="{CA83DC70-2315-89F0-2532-B71CF9012ADF}"/>
          </ac:spMkLst>
        </pc:spChg>
        <pc:spChg chg="mod">
          <ac:chgData name="Hiram Fleitas" userId="S::hiramfleitas@microsoft.com::e10fcc43-9abd-4aad-af2d-b6bb7d9e18eb" providerId="AD" clId="Web-{C6DDAF71-7118-1303-991D-850F9D6D56FB}" dt="2023-10-17T17:14:28.332" v="647" actId="20577"/>
          <ac:spMkLst>
            <pc:docMk/>
            <pc:sldMk cId="3337735329" sldId="2076138561"/>
            <ac:spMk id="27" creationId="{C67337E1-8BBF-C43B-0FD0-CDCC4965465C}"/>
          </ac:spMkLst>
        </pc:spChg>
      </pc:sldChg>
      <pc:sldChg chg="del">
        <pc:chgData name="Hiram Fleitas" userId="S::hiramfleitas@microsoft.com::e10fcc43-9abd-4aad-af2d-b6bb7d9e18eb" providerId="AD" clId="Web-{C6DDAF71-7118-1303-991D-850F9D6D56FB}" dt="2023-10-17T16:23:16.361" v="7"/>
        <pc:sldMkLst>
          <pc:docMk/>
          <pc:sldMk cId="2533307244" sldId="2147470328"/>
        </pc:sldMkLst>
      </pc:sldChg>
      <pc:sldChg chg="modSp ord">
        <pc:chgData name="Hiram Fleitas" userId="S::hiramfleitas@microsoft.com::e10fcc43-9abd-4aad-af2d-b6bb7d9e18eb" providerId="AD" clId="Web-{C6DDAF71-7118-1303-991D-850F9D6D56FB}" dt="2023-10-17T17:13:52.769" v="639"/>
        <pc:sldMkLst>
          <pc:docMk/>
          <pc:sldMk cId="656193665" sldId="2147477901"/>
        </pc:sldMkLst>
        <pc:spChg chg="mod">
          <ac:chgData name="Hiram Fleitas" userId="S::hiramfleitas@microsoft.com::e10fcc43-9abd-4aad-af2d-b6bb7d9e18eb" providerId="AD" clId="Web-{C6DDAF71-7118-1303-991D-850F9D6D56FB}" dt="2023-10-17T17:13:48.394" v="638" actId="20577"/>
          <ac:spMkLst>
            <pc:docMk/>
            <pc:sldMk cId="656193665" sldId="2147477901"/>
            <ac:spMk id="9" creationId="{63575F5B-DC6A-2CCA-7D3E-BAE09D97221A}"/>
          </ac:spMkLst>
        </pc:spChg>
      </pc:sldChg>
      <pc:sldChg chg="modSp">
        <pc:chgData name="Hiram Fleitas" userId="S::hiramfleitas@microsoft.com::e10fcc43-9abd-4aad-af2d-b6bb7d9e18eb" providerId="AD" clId="Web-{C6DDAF71-7118-1303-991D-850F9D6D56FB}" dt="2023-10-17T16:37:17.825" v="93" actId="20577"/>
        <pc:sldMkLst>
          <pc:docMk/>
          <pc:sldMk cId="2887954631" sldId="2147477993"/>
        </pc:sldMkLst>
        <pc:spChg chg="mod">
          <ac:chgData name="Hiram Fleitas" userId="S::hiramfleitas@microsoft.com::e10fcc43-9abd-4aad-af2d-b6bb7d9e18eb" providerId="AD" clId="Web-{C6DDAF71-7118-1303-991D-850F9D6D56FB}" dt="2023-10-17T16:37:17.825" v="93" actId="20577"/>
          <ac:spMkLst>
            <pc:docMk/>
            <pc:sldMk cId="2887954631" sldId="2147477993"/>
            <ac:spMk id="5" creationId="{5D74D82A-834F-08D7-4A4A-1233DFB33F71}"/>
          </ac:spMkLst>
        </pc:spChg>
      </pc:sldChg>
      <pc:sldChg chg="mod modShow">
        <pc:chgData name="Hiram Fleitas" userId="S::hiramfleitas@microsoft.com::e10fcc43-9abd-4aad-af2d-b6bb7d9e18eb" providerId="AD" clId="Web-{C6DDAF71-7118-1303-991D-850F9D6D56FB}" dt="2023-10-17T16:24:38.566" v="10"/>
        <pc:sldMkLst>
          <pc:docMk/>
          <pc:sldMk cId="1468989919" sldId="2147478041"/>
        </pc:sldMkLst>
      </pc:sldChg>
      <pc:sldChg chg="modSp">
        <pc:chgData name="Hiram Fleitas" userId="S::hiramfleitas@microsoft.com::e10fcc43-9abd-4aad-af2d-b6bb7d9e18eb" providerId="AD" clId="Web-{C6DDAF71-7118-1303-991D-850F9D6D56FB}" dt="2023-10-17T16:43:59.619" v="221" actId="20577"/>
        <pc:sldMkLst>
          <pc:docMk/>
          <pc:sldMk cId="3843484113" sldId="2147478072"/>
        </pc:sldMkLst>
        <pc:spChg chg="mod">
          <ac:chgData name="Hiram Fleitas" userId="S::hiramfleitas@microsoft.com::e10fcc43-9abd-4aad-af2d-b6bb7d9e18eb" providerId="AD" clId="Web-{C6DDAF71-7118-1303-991D-850F9D6D56FB}" dt="2023-10-17T16:43:59.619" v="221" actId="20577"/>
          <ac:spMkLst>
            <pc:docMk/>
            <pc:sldMk cId="3843484113" sldId="2147478072"/>
            <ac:spMk id="3" creationId="{5B604C7C-8C79-A856-B8AE-7AE11B8E8FFC}"/>
          </ac:spMkLst>
        </pc:spChg>
      </pc:sldChg>
      <pc:sldChg chg="modSp modNotes">
        <pc:chgData name="Hiram Fleitas" userId="S::hiramfleitas@microsoft.com::e10fcc43-9abd-4aad-af2d-b6bb7d9e18eb" providerId="AD" clId="Web-{C6DDAF71-7118-1303-991D-850F9D6D56FB}" dt="2023-10-17T16:50:40.444" v="486"/>
        <pc:sldMkLst>
          <pc:docMk/>
          <pc:sldMk cId="2746140552" sldId="2147478073"/>
        </pc:sldMkLst>
        <pc:spChg chg="mod">
          <ac:chgData name="Hiram Fleitas" userId="S::hiramfleitas@microsoft.com::e10fcc43-9abd-4aad-af2d-b6bb7d9e18eb" providerId="AD" clId="Web-{C6DDAF71-7118-1303-991D-850F9D6D56FB}" dt="2023-10-17T16:45:24.246" v="233" actId="1076"/>
          <ac:spMkLst>
            <pc:docMk/>
            <pc:sldMk cId="2746140552" sldId="2147478073"/>
            <ac:spMk id="12" creationId="{C02E9AEB-EA92-558B-9D29-15C92E35AF58}"/>
          </ac:spMkLst>
        </pc:spChg>
        <pc:spChg chg="mod">
          <ac:chgData name="Hiram Fleitas" userId="S::hiramfleitas@microsoft.com::e10fcc43-9abd-4aad-af2d-b6bb7d9e18eb" providerId="AD" clId="Web-{C6DDAF71-7118-1303-991D-850F9D6D56FB}" dt="2023-10-17T16:48:49.550" v="443" actId="1076"/>
          <ac:spMkLst>
            <pc:docMk/>
            <pc:sldMk cId="2746140552" sldId="2147478073"/>
            <ac:spMk id="15" creationId="{053FF445-1BE1-7ED8-6482-C647F40A31E1}"/>
          </ac:spMkLst>
        </pc:spChg>
        <pc:spChg chg="mod">
          <ac:chgData name="Hiram Fleitas" userId="S::hiramfleitas@microsoft.com::e10fcc43-9abd-4aad-af2d-b6bb7d9e18eb" providerId="AD" clId="Web-{C6DDAF71-7118-1303-991D-850F9D6D56FB}" dt="2023-10-17T16:49:51.177" v="445" actId="20577"/>
          <ac:spMkLst>
            <pc:docMk/>
            <pc:sldMk cId="2746140552" sldId="2147478073"/>
            <ac:spMk id="16" creationId="{EEEA7991-087F-3656-6404-2A73B43CD6CE}"/>
          </ac:spMkLst>
        </pc:spChg>
        <pc:spChg chg="mod">
          <ac:chgData name="Hiram Fleitas" userId="S::hiramfleitas@microsoft.com::e10fcc43-9abd-4aad-af2d-b6bb7d9e18eb" providerId="AD" clId="Web-{C6DDAF71-7118-1303-991D-850F9D6D56FB}" dt="2023-10-17T16:50:03.599" v="447" actId="20577"/>
          <ac:spMkLst>
            <pc:docMk/>
            <pc:sldMk cId="2746140552" sldId="2147478073"/>
            <ac:spMk id="22" creationId="{E337E594-3DAE-DF43-022A-E30B464B5E55}"/>
          </ac:spMkLst>
        </pc:spChg>
      </pc:sldChg>
      <pc:sldChg chg="ord">
        <pc:chgData name="Hiram Fleitas" userId="S::hiramfleitas@microsoft.com::e10fcc43-9abd-4aad-af2d-b6bb7d9e18eb" providerId="AD" clId="Web-{C6DDAF71-7118-1303-991D-850F9D6D56FB}" dt="2023-10-17T17:12:04.093" v="636"/>
        <pc:sldMkLst>
          <pc:docMk/>
          <pc:sldMk cId="2880763827" sldId="2147478076"/>
        </pc:sldMkLst>
      </pc:sldChg>
      <pc:sldChg chg="del">
        <pc:chgData name="Hiram Fleitas" userId="S::hiramfleitas@microsoft.com::e10fcc43-9abd-4aad-af2d-b6bb7d9e18eb" providerId="AD" clId="Web-{C6DDAF71-7118-1303-991D-850F9D6D56FB}" dt="2023-10-17T16:57:17.972" v="516"/>
        <pc:sldMkLst>
          <pc:docMk/>
          <pc:sldMk cId="1014043281" sldId="2147480345"/>
        </pc:sldMkLst>
      </pc:sldChg>
      <pc:sldChg chg="add del ord">
        <pc:chgData name="Hiram Fleitas" userId="S::hiramfleitas@microsoft.com::e10fcc43-9abd-4aad-af2d-b6bb7d9e18eb" providerId="AD" clId="Web-{C6DDAF71-7118-1303-991D-850F9D6D56FB}" dt="2023-10-17T17:07:01.662" v="611"/>
        <pc:sldMkLst>
          <pc:docMk/>
          <pc:sldMk cId="3763015839" sldId="2147480346"/>
        </pc:sldMkLst>
      </pc:sldChg>
      <pc:sldChg chg="del">
        <pc:chgData name="Hiram Fleitas" userId="S::hiramfleitas@microsoft.com::e10fcc43-9abd-4aad-af2d-b6bb7d9e18eb" providerId="AD" clId="Web-{C6DDAF71-7118-1303-991D-850F9D6D56FB}" dt="2023-10-17T16:55:47" v="499"/>
        <pc:sldMkLst>
          <pc:docMk/>
          <pc:sldMk cId="3860721952" sldId="2147480390"/>
        </pc:sldMkLst>
      </pc:sldChg>
      <pc:sldChg chg="del">
        <pc:chgData name="Hiram Fleitas" userId="S::hiramfleitas@microsoft.com::e10fcc43-9abd-4aad-af2d-b6bb7d9e18eb" providerId="AD" clId="Web-{C6DDAF71-7118-1303-991D-850F9D6D56FB}" dt="2023-10-17T16:55:46.985" v="498"/>
        <pc:sldMkLst>
          <pc:docMk/>
          <pc:sldMk cId="1740879594" sldId="2147480391"/>
        </pc:sldMkLst>
      </pc:sldChg>
      <pc:sldChg chg="del">
        <pc:chgData name="Hiram Fleitas" userId="S::hiramfleitas@microsoft.com::e10fcc43-9abd-4aad-af2d-b6bb7d9e18eb" providerId="AD" clId="Web-{C6DDAF71-7118-1303-991D-850F9D6D56FB}" dt="2023-10-17T16:57:29.800" v="518"/>
        <pc:sldMkLst>
          <pc:docMk/>
          <pc:sldMk cId="2687246919" sldId="2147480705"/>
        </pc:sldMkLst>
      </pc:sldChg>
      <pc:sldChg chg="del">
        <pc:chgData name="Hiram Fleitas" userId="S::hiramfleitas@microsoft.com::e10fcc43-9abd-4aad-af2d-b6bb7d9e18eb" providerId="AD" clId="Web-{C6DDAF71-7118-1303-991D-850F9D6D56FB}" dt="2023-10-17T17:09:34.995" v="630"/>
        <pc:sldMkLst>
          <pc:docMk/>
          <pc:sldMk cId="1184642032" sldId="2147480708"/>
        </pc:sldMkLst>
      </pc:sldChg>
      <pc:sldChg chg="del">
        <pc:chgData name="Hiram Fleitas" userId="S::hiramfleitas@microsoft.com::e10fcc43-9abd-4aad-af2d-b6bb7d9e18eb" providerId="AD" clId="Web-{C6DDAF71-7118-1303-991D-850F9D6D56FB}" dt="2023-10-17T16:57:29.800" v="517"/>
        <pc:sldMkLst>
          <pc:docMk/>
          <pc:sldMk cId="2898710927" sldId="2147480710"/>
        </pc:sldMkLst>
      </pc:sldChg>
      <pc:sldChg chg="modSp add del">
        <pc:chgData name="Hiram Fleitas" userId="S::hiramfleitas@microsoft.com::e10fcc43-9abd-4aad-af2d-b6bb7d9e18eb" providerId="AD" clId="Web-{C6DDAF71-7118-1303-991D-850F9D6D56FB}" dt="2023-10-17T17:07:20.225" v="627" actId="20577"/>
        <pc:sldMkLst>
          <pc:docMk/>
          <pc:sldMk cId="2755007828" sldId="2147480711"/>
        </pc:sldMkLst>
        <pc:spChg chg="mod">
          <ac:chgData name="Hiram Fleitas" userId="S::hiramfleitas@microsoft.com::e10fcc43-9abd-4aad-af2d-b6bb7d9e18eb" providerId="AD" clId="Web-{C6DDAF71-7118-1303-991D-850F9D6D56FB}" dt="2023-10-17T17:07:20.225" v="627" actId="20577"/>
          <ac:spMkLst>
            <pc:docMk/>
            <pc:sldMk cId="2755007828" sldId="2147480711"/>
            <ac:spMk id="8" creationId="{938CF733-3996-26D2-48C7-308906889C60}"/>
          </ac:spMkLst>
        </pc:spChg>
      </pc:sldChg>
      <pc:sldChg chg="del">
        <pc:chgData name="Hiram Fleitas" userId="S::hiramfleitas@microsoft.com::e10fcc43-9abd-4aad-af2d-b6bb7d9e18eb" providerId="AD" clId="Web-{C6DDAF71-7118-1303-991D-850F9D6D56FB}" dt="2023-10-17T16:55:26.781" v="497"/>
        <pc:sldMkLst>
          <pc:docMk/>
          <pc:sldMk cId="1960009619" sldId="2147480712"/>
        </pc:sldMkLst>
      </pc:sldChg>
      <pc:sldChg chg="ord">
        <pc:chgData name="Hiram Fleitas" userId="S::hiramfleitas@microsoft.com::e10fcc43-9abd-4aad-af2d-b6bb7d9e18eb" providerId="AD" clId="Web-{C6DDAF71-7118-1303-991D-850F9D6D56FB}" dt="2023-10-17T17:09:25.854" v="629"/>
        <pc:sldMkLst>
          <pc:docMk/>
          <pc:sldMk cId="1536476910" sldId="2147480713"/>
        </pc:sldMkLst>
      </pc:sldChg>
      <pc:sldChg chg="del ord">
        <pc:chgData name="Hiram Fleitas" userId="S::hiramfleitas@microsoft.com::e10fcc43-9abd-4aad-af2d-b6bb7d9e18eb" providerId="AD" clId="Web-{C6DDAF71-7118-1303-991D-850F9D6D56FB}" dt="2023-10-17T16:54:27.982" v="495"/>
        <pc:sldMkLst>
          <pc:docMk/>
          <pc:sldMk cId="3968426108" sldId="2147480714"/>
        </pc:sldMkLst>
      </pc:sldChg>
      <pc:sldChg chg="del">
        <pc:chgData name="Hiram Fleitas" userId="S::hiramfleitas@microsoft.com::e10fcc43-9abd-4aad-af2d-b6bb7d9e18eb" providerId="AD" clId="Web-{C6DDAF71-7118-1303-991D-850F9D6D56FB}" dt="2023-10-17T16:56:46.893" v="514"/>
        <pc:sldMkLst>
          <pc:docMk/>
          <pc:sldMk cId="3973749482" sldId="2147480715"/>
        </pc:sldMkLst>
      </pc:sldChg>
      <pc:sldChg chg="mod modShow">
        <pc:chgData name="Hiram Fleitas" userId="S::hiramfleitas@microsoft.com::e10fcc43-9abd-4aad-af2d-b6bb7d9e18eb" providerId="AD" clId="Web-{C6DDAF71-7118-1303-991D-850F9D6D56FB}" dt="2023-10-17T17:10:10.402" v="633"/>
        <pc:sldMkLst>
          <pc:docMk/>
          <pc:sldMk cId="3830088230" sldId="2147480718"/>
        </pc:sldMkLst>
      </pc:sldChg>
      <pc:sldChg chg="del">
        <pc:chgData name="Hiram Fleitas" userId="S::hiramfleitas@microsoft.com::e10fcc43-9abd-4aad-af2d-b6bb7d9e18eb" providerId="AD" clId="Web-{C6DDAF71-7118-1303-991D-850F9D6D56FB}" dt="2023-10-17T17:06:38.318" v="606"/>
        <pc:sldMkLst>
          <pc:docMk/>
          <pc:sldMk cId="2978067322" sldId="2147480719"/>
        </pc:sldMkLst>
      </pc:sldChg>
      <pc:sldChg chg="add del">
        <pc:chgData name="Hiram Fleitas" userId="S::hiramfleitas@microsoft.com::e10fcc43-9abd-4aad-af2d-b6bb7d9e18eb" providerId="AD" clId="Web-{C6DDAF71-7118-1303-991D-850F9D6D56FB}" dt="2023-10-17T17:06:38.474" v="608"/>
        <pc:sldMkLst>
          <pc:docMk/>
          <pc:sldMk cId="2555754764" sldId="2147480720"/>
        </pc:sldMkLst>
      </pc:sldChg>
      <pc:sldChg chg="del">
        <pc:chgData name="Hiram Fleitas" userId="S::hiramfleitas@microsoft.com::e10fcc43-9abd-4aad-af2d-b6bb7d9e18eb" providerId="AD" clId="Web-{C6DDAF71-7118-1303-991D-850F9D6D56FB}" dt="2023-10-17T16:59:55.586" v="597"/>
        <pc:sldMkLst>
          <pc:docMk/>
          <pc:sldMk cId="4206194628" sldId="2147480722"/>
        </pc:sldMkLst>
      </pc:sldChg>
      <pc:sldChg chg="del">
        <pc:chgData name="Hiram Fleitas" userId="S::hiramfleitas@microsoft.com::e10fcc43-9abd-4aad-af2d-b6bb7d9e18eb" providerId="AD" clId="Web-{C6DDAF71-7118-1303-991D-850F9D6D56FB}" dt="2023-10-17T16:55:47" v="500"/>
        <pc:sldMkLst>
          <pc:docMk/>
          <pc:sldMk cId="3417504046" sldId="2147480723"/>
        </pc:sldMkLst>
      </pc:sldChg>
      <pc:sldChg chg="ord">
        <pc:chgData name="Hiram Fleitas" userId="S::hiramfleitas@microsoft.com::e10fcc43-9abd-4aad-af2d-b6bb7d9e18eb" providerId="AD" clId="Web-{C6DDAF71-7118-1303-991D-850F9D6D56FB}" dt="2023-10-17T17:06:58.459" v="610"/>
        <pc:sldMkLst>
          <pc:docMk/>
          <pc:sldMk cId="4053104749" sldId="2147480724"/>
        </pc:sldMkLst>
      </pc:sldChg>
      <pc:sldChg chg="del">
        <pc:chgData name="Hiram Fleitas" userId="S::hiramfleitas@microsoft.com::e10fcc43-9abd-4aad-af2d-b6bb7d9e18eb" providerId="AD" clId="Web-{C6DDAF71-7118-1303-991D-850F9D6D56FB}" dt="2023-10-17T17:09:45.855" v="631"/>
        <pc:sldMkLst>
          <pc:docMk/>
          <pc:sldMk cId="3626321306" sldId="2147480727"/>
        </pc:sldMkLst>
      </pc:sldChg>
      <pc:sldChg chg="del">
        <pc:chgData name="Hiram Fleitas" userId="S::hiramfleitas@microsoft.com::e10fcc43-9abd-4aad-af2d-b6bb7d9e18eb" providerId="AD" clId="Web-{C6DDAF71-7118-1303-991D-850F9D6D56FB}" dt="2023-10-17T17:09:45.855" v="632"/>
        <pc:sldMkLst>
          <pc:docMk/>
          <pc:sldMk cId="1631736047" sldId="2147480729"/>
        </pc:sldMkLst>
      </pc:sldChg>
      <pc:sldChg chg="modSp ord modNotes">
        <pc:chgData name="Hiram Fleitas" userId="S::hiramfleitas@microsoft.com::e10fcc43-9abd-4aad-af2d-b6bb7d9e18eb" providerId="AD" clId="Web-{C6DDAF71-7118-1303-991D-850F9D6D56FB}" dt="2023-10-17T16:26:07.647" v="18"/>
        <pc:sldMkLst>
          <pc:docMk/>
          <pc:sldMk cId="2579116273" sldId="2147480737"/>
        </pc:sldMkLst>
        <pc:spChg chg="mod">
          <ac:chgData name="Hiram Fleitas" userId="S::hiramfleitas@microsoft.com::e10fcc43-9abd-4aad-af2d-b6bb7d9e18eb" providerId="AD" clId="Web-{C6DDAF71-7118-1303-991D-850F9D6D56FB}" dt="2023-10-17T16:25:11.786" v="15" actId="20577"/>
          <ac:spMkLst>
            <pc:docMk/>
            <pc:sldMk cId="2579116273" sldId="2147480737"/>
            <ac:spMk id="10" creationId="{2ABF26D5-637D-5781-4113-391A22CD11B6}"/>
          </ac:spMkLst>
        </pc:spChg>
      </pc:sldChg>
      <pc:sldChg chg="del">
        <pc:chgData name="Hiram Fleitas" userId="S::hiramfleitas@microsoft.com::e10fcc43-9abd-4aad-af2d-b6bb7d9e18eb" providerId="AD" clId="Web-{C6DDAF71-7118-1303-991D-850F9D6D56FB}" dt="2023-10-17T16:26:19.460" v="19"/>
        <pc:sldMkLst>
          <pc:docMk/>
          <pc:sldMk cId="1360569351" sldId="2147480738"/>
        </pc:sldMkLst>
      </pc:sldChg>
      <pc:sldChg chg="add del mod modShow">
        <pc:chgData name="Hiram Fleitas" userId="S::hiramfleitas@microsoft.com::e10fcc43-9abd-4aad-af2d-b6bb7d9e18eb" providerId="AD" clId="Web-{C6DDAF71-7118-1303-991D-850F9D6D56FB}" dt="2023-10-17T16:51:49.758" v="489"/>
        <pc:sldMkLst>
          <pc:docMk/>
          <pc:sldMk cId="1892320455" sldId="2147480742"/>
        </pc:sldMkLst>
      </pc:sldChg>
      <pc:sldChg chg="mod modShow">
        <pc:chgData name="Hiram Fleitas" userId="S::hiramfleitas@microsoft.com::e10fcc43-9abd-4aad-af2d-b6bb7d9e18eb" providerId="AD" clId="Web-{C6DDAF71-7118-1303-991D-850F9D6D56FB}" dt="2023-10-17T16:33:54.553" v="66"/>
        <pc:sldMkLst>
          <pc:docMk/>
          <pc:sldMk cId="407385339" sldId="2147480743"/>
        </pc:sldMkLst>
      </pc:sldChg>
      <pc:sldChg chg="ord">
        <pc:chgData name="Hiram Fleitas" userId="S::hiramfleitas@microsoft.com::e10fcc43-9abd-4aad-af2d-b6bb7d9e18eb" providerId="AD" clId="Web-{C6DDAF71-7118-1303-991D-850F9D6D56FB}" dt="2023-10-17T16:34:10.303" v="68"/>
        <pc:sldMkLst>
          <pc:docMk/>
          <pc:sldMk cId="3502887553" sldId="2147480745"/>
        </pc:sldMkLst>
      </pc:sldChg>
      <pc:sldChg chg="modSp">
        <pc:chgData name="Hiram Fleitas" userId="S::hiramfleitas@microsoft.com::e10fcc43-9abd-4aad-af2d-b6bb7d9e18eb" providerId="AD" clId="Web-{C6DDAF71-7118-1303-991D-850F9D6D56FB}" dt="2023-10-17T16:40:02.486" v="117" actId="1076"/>
        <pc:sldMkLst>
          <pc:docMk/>
          <pc:sldMk cId="1128152023" sldId="2147480747"/>
        </pc:sldMkLst>
        <pc:picChg chg="mod">
          <ac:chgData name="Hiram Fleitas" userId="S::hiramfleitas@microsoft.com::e10fcc43-9abd-4aad-af2d-b6bb7d9e18eb" providerId="AD" clId="Web-{C6DDAF71-7118-1303-991D-850F9D6D56FB}" dt="2023-10-17T16:40:02.486" v="116" actId="1076"/>
          <ac:picMkLst>
            <pc:docMk/>
            <pc:sldMk cId="1128152023" sldId="2147480747"/>
            <ac:picMk id="6" creationId="{E40AE1F0-AE6F-4001-8703-288BE78E4C74}"/>
          </ac:picMkLst>
        </pc:picChg>
        <pc:picChg chg="mod">
          <ac:chgData name="Hiram Fleitas" userId="S::hiramfleitas@microsoft.com::e10fcc43-9abd-4aad-af2d-b6bb7d9e18eb" providerId="AD" clId="Web-{C6DDAF71-7118-1303-991D-850F9D6D56FB}" dt="2023-10-17T16:40:02.486" v="117" actId="1076"/>
          <ac:picMkLst>
            <pc:docMk/>
            <pc:sldMk cId="1128152023" sldId="2147480747"/>
            <ac:picMk id="1026" creationId="{46DFBAB2-C2E6-82D9-4D72-7C24CFBEABD7}"/>
          </ac:picMkLst>
        </pc:picChg>
      </pc:sldChg>
      <pc:sldChg chg="mod modShow">
        <pc:chgData name="Hiram Fleitas" userId="S::hiramfleitas@microsoft.com::e10fcc43-9abd-4aad-af2d-b6bb7d9e18eb" providerId="AD" clId="Web-{C6DDAF71-7118-1303-991D-850F9D6D56FB}" dt="2023-10-17T16:20:41.121" v="1"/>
        <pc:sldMkLst>
          <pc:docMk/>
          <pc:sldMk cId="2473226177" sldId="2147480748"/>
        </pc:sldMkLst>
      </pc:sldChg>
      <pc:sldChg chg="mod ord modShow">
        <pc:chgData name="Hiram Fleitas" userId="S::hiramfleitas@microsoft.com::e10fcc43-9abd-4aad-af2d-b6bb7d9e18eb" providerId="AD" clId="Web-{C6DDAF71-7118-1303-991D-850F9D6D56FB}" dt="2023-10-17T16:21:22.217" v="3"/>
        <pc:sldMkLst>
          <pc:docMk/>
          <pc:sldMk cId="1717072076" sldId="2147480749"/>
        </pc:sldMkLst>
      </pc:sldChg>
      <pc:sldChg chg="addSp modSp">
        <pc:chgData name="Hiram Fleitas" userId="S::hiramfleitas@microsoft.com::e10fcc43-9abd-4aad-af2d-b6bb7d9e18eb" providerId="AD" clId="Web-{C6DDAF71-7118-1303-991D-850F9D6D56FB}" dt="2023-10-17T16:22:09.593" v="6" actId="1076"/>
        <pc:sldMkLst>
          <pc:docMk/>
          <pc:sldMk cId="3169647646" sldId="2147480751"/>
        </pc:sldMkLst>
        <pc:spChg chg="add mod">
          <ac:chgData name="Hiram Fleitas" userId="S::hiramfleitas@microsoft.com::e10fcc43-9abd-4aad-af2d-b6bb7d9e18eb" providerId="AD" clId="Web-{C6DDAF71-7118-1303-991D-850F9D6D56FB}" dt="2023-10-17T16:22:09.593" v="6" actId="1076"/>
          <ac:spMkLst>
            <pc:docMk/>
            <pc:sldMk cId="3169647646" sldId="2147480751"/>
            <ac:spMk id="48" creationId="{75ABF4F1-0891-B330-BD18-3D7B31649034}"/>
          </ac:spMkLst>
        </pc:spChg>
      </pc:sldChg>
      <pc:sldChg chg="modSp del">
        <pc:chgData name="Hiram Fleitas" userId="S::hiramfleitas@microsoft.com::e10fcc43-9abd-4aad-af2d-b6bb7d9e18eb" providerId="AD" clId="Web-{C6DDAF71-7118-1303-991D-850F9D6D56FB}" dt="2023-10-17T16:23:44.002" v="9"/>
        <pc:sldMkLst>
          <pc:docMk/>
          <pc:sldMk cId="3214761844" sldId="2147480752"/>
        </pc:sldMkLst>
        <pc:spChg chg="mod">
          <ac:chgData name="Hiram Fleitas" userId="S::hiramfleitas@microsoft.com::e10fcc43-9abd-4aad-af2d-b6bb7d9e18eb" providerId="AD" clId="Web-{C6DDAF71-7118-1303-991D-850F9D6D56FB}" dt="2023-10-17T16:21:58.265" v="4" actId="1076"/>
          <ac:spMkLst>
            <pc:docMk/>
            <pc:sldMk cId="3214761844" sldId="2147480752"/>
            <ac:spMk id="5" creationId="{6D17EE11-BED9-228B-DC48-180470304CAF}"/>
          </ac:spMkLst>
        </pc:spChg>
      </pc:sldChg>
      <pc:sldChg chg="ord">
        <pc:chgData name="Hiram Fleitas" userId="S::hiramfleitas@microsoft.com::e10fcc43-9abd-4aad-af2d-b6bb7d9e18eb" providerId="AD" clId="Web-{C6DDAF71-7118-1303-991D-850F9D6D56FB}" dt="2023-10-17T16:23:33.471" v="8"/>
        <pc:sldMkLst>
          <pc:docMk/>
          <pc:sldMk cId="1413194281" sldId="2147480753"/>
        </pc:sldMkLst>
      </pc:sldChg>
      <pc:sldChg chg="modSp new">
        <pc:chgData name="Hiram Fleitas" userId="S::hiramfleitas@microsoft.com::e10fcc43-9abd-4aad-af2d-b6bb7d9e18eb" providerId="AD" clId="Web-{C6DDAF71-7118-1303-991D-850F9D6D56FB}" dt="2023-10-17T16:36:11.932" v="78" actId="20577"/>
        <pc:sldMkLst>
          <pc:docMk/>
          <pc:sldMk cId="2325964698" sldId="2147480754"/>
        </pc:sldMkLst>
        <pc:spChg chg="mod">
          <ac:chgData name="Hiram Fleitas" userId="S::hiramfleitas@microsoft.com::e10fcc43-9abd-4aad-af2d-b6bb7d9e18eb" providerId="AD" clId="Web-{C6DDAF71-7118-1303-991D-850F9D6D56FB}" dt="2023-10-17T16:28:16.573" v="39" actId="20577"/>
          <ac:spMkLst>
            <pc:docMk/>
            <pc:sldMk cId="2325964698" sldId="2147480754"/>
            <ac:spMk id="2" creationId="{950D36EC-E2F6-F8A3-ECDF-6222590E79E7}"/>
          </ac:spMkLst>
        </pc:spChg>
        <pc:spChg chg="mod">
          <ac:chgData name="Hiram Fleitas" userId="S::hiramfleitas@microsoft.com::e10fcc43-9abd-4aad-af2d-b6bb7d9e18eb" providerId="AD" clId="Web-{C6DDAF71-7118-1303-991D-850F9D6D56FB}" dt="2023-10-17T16:36:11.932" v="78" actId="20577"/>
          <ac:spMkLst>
            <pc:docMk/>
            <pc:sldMk cId="2325964698" sldId="2147480754"/>
            <ac:spMk id="3" creationId="{0CF2954F-2F9B-4BBF-C5A3-2054DB89D292}"/>
          </ac:spMkLst>
        </pc:spChg>
      </pc:sldChg>
      <pc:sldChg chg="new del">
        <pc:chgData name="Hiram Fleitas" userId="S::hiramfleitas@microsoft.com::e10fcc43-9abd-4aad-af2d-b6bb7d9e18eb" providerId="AD" clId="Web-{C6DDAF71-7118-1303-991D-850F9D6D56FB}" dt="2023-10-17T16:26:55.649" v="21"/>
        <pc:sldMkLst>
          <pc:docMk/>
          <pc:sldMk cId="2339675782" sldId="2147480754"/>
        </pc:sldMkLst>
      </pc:sldChg>
      <pc:sldChg chg="modSp add del replId">
        <pc:chgData name="Hiram Fleitas" userId="S::hiramfleitas@microsoft.com::e10fcc43-9abd-4aad-af2d-b6bb7d9e18eb" providerId="AD" clId="Web-{C6DDAF71-7118-1303-991D-850F9D6D56FB}" dt="2023-10-17T16:34:01.819" v="67"/>
        <pc:sldMkLst>
          <pc:docMk/>
          <pc:sldMk cId="3076716118" sldId="2147480755"/>
        </pc:sldMkLst>
        <pc:spChg chg="mod">
          <ac:chgData name="Hiram Fleitas" userId="S::hiramfleitas@microsoft.com::e10fcc43-9abd-4aad-af2d-b6bb7d9e18eb" providerId="AD" clId="Web-{C6DDAF71-7118-1303-991D-850F9D6D56FB}" dt="2023-10-17T16:28:30.199" v="52" actId="20577"/>
          <ac:spMkLst>
            <pc:docMk/>
            <pc:sldMk cId="3076716118" sldId="2147480755"/>
            <ac:spMk id="3" creationId="{0CF2954F-2F9B-4BBF-C5A3-2054DB89D292}"/>
          </ac:spMkLst>
        </pc:spChg>
      </pc:sldChg>
      <pc:sldChg chg="modSp add replId">
        <pc:chgData name="Hiram Fleitas" userId="S::hiramfleitas@microsoft.com::e10fcc43-9abd-4aad-af2d-b6bb7d9e18eb" providerId="AD" clId="Web-{C6DDAF71-7118-1303-991D-850F9D6D56FB}" dt="2023-10-17T16:28:48.762" v="63" actId="20577"/>
        <pc:sldMkLst>
          <pc:docMk/>
          <pc:sldMk cId="3170897201" sldId="2147480756"/>
        </pc:sldMkLst>
        <pc:spChg chg="mod">
          <ac:chgData name="Hiram Fleitas" userId="S::hiramfleitas@microsoft.com::e10fcc43-9abd-4aad-af2d-b6bb7d9e18eb" providerId="AD" clId="Web-{C6DDAF71-7118-1303-991D-850F9D6D56FB}" dt="2023-10-17T16:28:48.762" v="63" actId="20577"/>
          <ac:spMkLst>
            <pc:docMk/>
            <pc:sldMk cId="3170897201" sldId="2147480756"/>
            <ac:spMk id="3" creationId="{0CF2954F-2F9B-4BBF-C5A3-2054DB89D292}"/>
          </ac:spMkLst>
        </pc:spChg>
      </pc:sldChg>
      <pc:sldChg chg="modSp del mod modShow">
        <pc:chgData name="Hiram Fleitas" userId="S::hiramfleitas@microsoft.com::e10fcc43-9abd-4aad-af2d-b6bb7d9e18eb" providerId="AD" clId="Web-{C6DDAF71-7118-1303-991D-850F9D6D56FB}" dt="2023-10-17T16:51:40.446" v="487"/>
        <pc:sldMkLst>
          <pc:docMk/>
          <pc:sldMk cId="3589753956" sldId="2147480757"/>
        </pc:sldMkLst>
        <pc:spChg chg="mod">
          <ac:chgData name="Hiram Fleitas" userId="S::hiramfleitas@microsoft.com::e10fcc43-9abd-4aad-af2d-b6bb7d9e18eb" providerId="AD" clId="Web-{C6DDAF71-7118-1303-991D-850F9D6D56FB}" dt="2023-10-17T16:40:48.784" v="121" actId="20577"/>
          <ac:spMkLst>
            <pc:docMk/>
            <pc:sldMk cId="3589753956" sldId="2147480757"/>
            <ac:spMk id="2" creationId="{CEE473AE-1D91-0E09-26F0-7BBFA5970654}"/>
          </ac:spMkLst>
        </pc:spChg>
      </pc:sldChg>
      <pc:sldChg chg="del">
        <pc:chgData name="Hiram Fleitas" userId="S::hiramfleitas@microsoft.com::e10fcc43-9abd-4aad-af2d-b6bb7d9e18eb" providerId="AD" clId="Web-{C6DDAF71-7118-1303-991D-850F9D6D56FB}" dt="2023-10-17T16:40:33.581" v="118"/>
        <pc:sldMkLst>
          <pc:docMk/>
          <pc:sldMk cId="1187537233" sldId="2147480758"/>
        </pc:sldMkLst>
      </pc:sldChg>
      <pc:sldChg chg="add del replId">
        <pc:chgData name="Hiram Fleitas" userId="S::hiramfleitas@microsoft.com::e10fcc43-9abd-4aad-af2d-b6bb7d9e18eb" providerId="AD" clId="Web-{C6DDAF71-7118-1303-991D-850F9D6D56FB}" dt="2023-10-17T16:57:57.911" v="520"/>
        <pc:sldMkLst>
          <pc:docMk/>
          <pc:sldMk cId="549922474" sldId="2147480759"/>
        </pc:sldMkLst>
      </pc:sldChg>
      <pc:sldChg chg="modSp add replId">
        <pc:chgData name="Hiram Fleitas" userId="S::hiramfleitas@microsoft.com::e10fcc43-9abd-4aad-af2d-b6bb7d9e18eb" providerId="AD" clId="Web-{C6DDAF71-7118-1303-991D-850F9D6D56FB}" dt="2023-10-17T16:36:44.511" v="82" actId="20577"/>
        <pc:sldMkLst>
          <pc:docMk/>
          <pc:sldMk cId="1437597714" sldId="2147480760"/>
        </pc:sldMkLst>
        <pc:spChg chg="mod">
          <ac:chgData name="Hiram Fleitas" userId="S::hiramfleitas@microsoft.com::e10fcc43-9abd-4aad-af2d-b6bb7d9e18eb" providerId="AD" clId="Web-{C6DDAF71-7118-1303-991D-850F9D6D56FB}" dt="2023-10-17T16:36:44.511" v="82" actId="20577"/>
          <ac:spMkLst>
            <pc:docMk/>
            <pc:sldMk cId="1437597714" sldId="2147480760"/>
            <ac:spMk id="3" creationId="{0CF2954F-2F9B-4BBF-C5A3-2054DB89D292}"/>
          </ac:spMkLst>
        </pc:spChg>
      </pc:sldChg>
      <pc:sldChg chg="del">
        <pc:chgData name="Hiram Fleitas" userId="S::hiramfleitas@microsoft.com::e10fcc43-9abd-4aad-af2d-b6bb7d9e18eb" providerId="AD" clId="Web-{C6DDAF71-7118-1303-991D-850F9D6D56FB}" dt="2023-10-17T16:53:11.105" v="491"/>
        <pc:sldMkLst>
          <pc:docMk/>
          <pc:sldMk cId="2023152965" sldId="2147480761"/>
        </pc:sldMkLst>
      </pc:sldChg>
      <pc:sldChg chg="add ord replId">
        <pc:chgData name="Hiram Fleitas" userId="S::hiramfleitas@microsoft.com::e10fcc43-9abd-4aad-af2d-b6bb7d9e18eb" providerId="AD" clId="Web-{C6DDAF71-7118-1303-991D-850F9D6D56FB}" dt="2023-10-17T16:53:45.621" v="493"/>
        <pc:sldMkLst>
          <pc:docMk/>
          <pc:sldMk cId="2359471167" sldId="2147480761"/>
        </pc:sldMkLst>
      </pc:sldChg>
      <pc:sldChg chg="add ord">
        <pc:chgData name="Hiram Fleitas" userId="S::hiramfleitas@microsoft.com::e10fcc43-9abd-4aad-af2d-b6bb7d9e18eb" providerId="AD" clId="Web-{C6DDAF71-7118-1303-991D-850F9D6D56FB}" dt="2023-10-17T17:12:14.141" v="637"/>
        <pc:sldMkLst>
          <pc:docMk/>
          <pc:sldMk cId="2478514015" sldId="2147480762"/>
        </pc:sldMkLst>
      </pc:sldChg>
      <pc:sldChg chg="modSp add">
        <pc:chgData name="Hiram Fleitas" userId="S::hiramfleitas@microsoft.com::e10fcc43-9abd-4aad-af2d-b6bb7d9e18eb" providerId="AD" clId="Web-{C6DDAF71-7118-1303-991D-850F9D6D56FB}" dt="2023-10-17T16:59:20.913" v="592" actId="20577"/>
        <pc:sldMkLst>
          <pc:docMk/>
          <pc:sldMk cId="2082880636" sldId="2147480763"/>
        </pc:sldMkLst>
        <pc:spChg chg="mod">
          <ac:chgData name="Hiram Fleitas" userId="S::hiramfleitas@microsoft.com::e10fcc43-9abd-4aad-af2d-b6bb7d9e18eb" providerId="AD" clId="Web-{C6DDAF71-7118-1303-991D-850F9D6D56FB}" dt="2023-10-17T16:59:20.913" v="592" actId="20577"/>
          <ac:spMkLst>
            <pc:docMk/>
            <pc:sldMk cId="2082880636" sldId="2147480763"/>
            <ac:spMk id="9" creationId="{B2B5FDF3-EC27-4E73-B12C-00AB1B89AC4C}"/>
          </ac:spMkLst>
        </pc:spChg>
      </pc:sldChg>
      <pc:sldChg chg="add">
        <pc:chgData name="Hiram Fleitas" userId="S::hiramfleitas@microsoft.com::e10fcc43-9abd-4aad-af2d-b6bb7d9e18eb" providerId="AD" clId="Web-{C6DDAF71-7118-1303-991D-850F9D6D56FB}" dt="2023-10-17T16:57:00.112" v="515"/>
        <pc:sldMkLst>
          <pc:docMk/>
          <pc:sldMk cId="441536914" sldId="2147480764"/>
        </pc:sldMkLst>
      </pc:sldChg>
      <pc:sldChg chg="modSp add">
        <pc:chgData name="Hiram Fleitas" userId="S::hiramfleitas@microsoft.com::e10fcc43-9abd-4aad-af2d-b6bb7d9e18eb" providerId="AD" clId="Web-{C6DDAF71-7118-1303-991D-850F9D6D56FB}" dt="2023-10-17T16:59:24.663" v="596" actId="20577"/>
        <pc:sldMkLst>
          <pc:docMk/>
          <pc:sldMk cId="1554799021" sldId="2147480765"/>
        </pc:sldMkLst>
        <pc:spChg chg="mod">
          <ac:chgData name="Hiram Fleitas" userId="S::hiramfleitas@microsoft.com::e10fcc43-9abd-4aad-af2d-b6bb7d9e18eb" providerId="AD" clId="Web-{C6DDAF71-7118-1303-991D-850F9D6D56FB}" dt="2023-10-17T16:59:24.663" v="596" actId="20577"/>
          <ac:spMkLst>
            <pc:docMk/>
            <pc:sldMk cId="1554799021" sldId="2147480765"/>
            <ac:spMk id="9" creationId="{B2B5FDF3-EC27-4E73-B12C-00AB1B89AC4C}"/>
          </ac:spMkLst>
        </pc:spChg>
      </pc:sldChg>
      <pc:sldChg chg="modSp add del replId">
        <pc:chgData name="Hiram Fleitas" userId="S::hiramfleitas@microsoft.com::e10fcc43-9abd-4aad-af2d-b6bb7d9e18eb" providerId="AD" clId="Web-{C6DDAF71-7118-1303-991D-850F9D6D56FB}" dt="2023-10-17T17:14:10.113" v="643"/>
        <pc:sldMkLst>
          <pc:docMk/>
          <pc:sldMk cId="553108208" sldId="2147480766"/>
        </pc:sldMkLst>
        <pc:spChg chg="mod">
          <ac:chgData name="Hiram Fleitas" userId="S::hiramfleitas@microsoft.com::e10fcc43-9abd-4aad-af2d-b6bb7d9e18eb" providerId="AD" clId="Web-{C6DDAF71-7118-1303-991D-850F9D6D56FB}" dt="2023-10-17T17:14:02.644" v="642" actId="20577"/>
          <ac:spMkLst>
            <pc:docMk/>
            <pc:sldMk cId="553108208" sldId="2147480766"/>
            <ac:spMk id="10" creationId="{4C7D87B4-9197-2DE2-1F84-05B8691BC74F}"/>
          </ac:spMkLst>
        </pc:spChg>
      </pc:sldChg>
      <pc:sldMasterChg chg="addSldLayout">
        <pc:chgData name="Hiram Fleitas" userId="S::hiramfleitas@microsoft.com::e10fcc43-9abd-4aad-af2d-b6bb7d9e18eb" providerId="AD" clId="Web-{C6DDAF71-7118-1303-991D-850F9D6D56FB}" dt="2023-10-17T16:57:00.112" v="515"/>
        <pc:sldMasterMkLst>
          <pc:docMk/>
          <pc:sldMasterMk cId="2536321318" sldId="2147484040"/>
        </pc:sldMasterMkLst>
        <pc:sldLayoutChg chg="add">
          <pc:chgData name="Hiram Fleitas" userId="S::hiramfleitas@microsoft.com::e10fcc43-9abd-4aad-af2d-b6bb7d9e18eb" providerId="AD" clId="Web-{C6DDAF71-7118-1303-991D-850F9D6D56FB}" dt="2023-10-17T16:57:00.112" v="515"/>
          <pc:sldLayoutMkLst>
            <pc:docMk/>
            <pc:sldMasterMk cId="2536321318" sldId="2147484040"/>
            <pc:sldLayoutMk cId="1299649816" sldId="2147484220"/>
          </pc:sldLayoutMkLst>
        </pc:sldLayoutChg>
      </pc:sldMasterChg>
    </pc:docChg>
  </pc:docChgLst>
  <pc:docChgLst>
    <pc:chgData name="Hiram Fleitas" userId="S::hiramfleitas@microsoft.com::e10fcc43-9abd-4aad-af2d-b6bb7d9e18eb" providerId="AD" clId="Web-{DF7C0AF3-124F-41FA-8503-A2692DC65405}"/>
    <pc:docChg chg="modSld">
      <pc:chgData name="Hiram Fleitas" userId="S::hiramfleitas@microsoft.com::e10fcc43-9abd-4aad-af2d-b6bb7d9e18eb" providerId="AD" clId="Web-{DF7C0AF3-124F-41FA-8503-A2692DC65405}" dt="2023-10-19T01:51:06.273" v="48"/>
      <pc:docMkLst>
        <pc:docMk/>
      </pc:docMkLst>
      <pc:sldChg chg="addSp delSp modSp">
        <pc:chgData name="Hiram Fleitas" userId="S::hiramfleitas@microsoft.com::e10fcc43-9abd-4aad-af2d-b6bb7d9e18eb" providerId="AD" clId="Web-{DF7C0AF3-124F-41FA-8503-A2692DC65405}" dt="2023-10-19T01:51:06.273" v="48"/>
        <pc:sldMkLst>
          <pc:docMk/>
          <pc:sldMk cId="3448105358" sldId="2147480782"/>
        </pc:sldMkLst>
        <pc:spChg chg="add mod ord">
          <ac:chgData name="Hiram Fleitas" userId="S::hiramfleitas@microsoft.com::e10fcc43-9abd-4aad-af2d-b6bb7d9e18eb" providerId="AD" clId="Web-{DF7C0AF3-124F-41FA-8503-A2692DC65405}" dt="2023-10-19T01:48:14.017" v="37"/>
          <ac:spMkLst>
            <pc:docMk/>
            <pc:sldMk cId="3448105358" sldId="2147480782"/>
            <ac:spMk id="11" creationId="{17A82715-B1BD-82C6-E454-E68B2F801174}"/>
          </ac:spMkLst>
        </pc:spChg>
        <pc:grpChg chg="add mod">
          <ac:chgData name="Hiram Fleitas" userId="S::hiramfleitas@microsoft.com::e10fcc43-9abd-4aad-af2d-b6bb7d9e18eb" providerId="AD" clId="Web-{DF7C0AF3-124F-41FA-8503-A2692DC65405}" dt="2023-10-19T01:50:03.396" v="45" actId="1076"/>
          <ac:grpSpMkLst>
            <pc:docMk/>
            <pc:sldMk cId="3448105358" sldId="2147480782"/>
            <ac:grpSpMk id="13" creationId="{E46C1353-E7A2-27F8-19D6-7FECCA09AE6D}"/>
          </ac:grpSpMkLst>
        </pc:grpChg>
        <pc:picChg chg="add del mod">
          <ac:chgData name="Hiram Fleitas" userId="S::hiramfleitas@microsoft.com::e10fcc43-9abd-4aad-af2d-b6bb7d9e18eb" providerId="AD" clId="Web-{DF7C0AF3-124F-41FA-8503-A2692DC65405}" dt="2023-10-19T01:44:50.011" v="4"/>
          <ac:picMkLst>
            <pc:docMk/>
            <pc:sldMk cId="3448105358" sldId="2147480782"/>
            <ac:picMk id="5" creationId="{1C01D915-E0F9-EAF0-65E2-049C5ED9AEE3}"/>
          </ac:picMkLst>
        </pc:picChg>
        <pc:picChg chg="add del mod modCrop">
          <ac:chgData name="Hiram Fleitas" userId="S::hiramfleitas@microsoft.com::e10fcc43-9abd-4aad-af2d-b6bb7d9e18eb" providerId="AD" clId="Web-{DF7C0AF3-124F-41FA-8503-A2692DC65405}" dt="2023-10-19T01:51:06.273" v="48"/>
          <ac:picMkLst>
            <pc:docMk/>
            <pc:sldMk cId="3448105358" sldId="2147480782"/>
            <ac:picMk id="7" creationId="{7633F09C-2F15-8D44-44BF-355F70859AED}"/>
          </ac:picMkLst>
        </pc:picChg>
        <pc:picChg chg="add mod">
          <ac:chgData name="Hiram Fleitas" userId="S::hiramfleitas@microsoft.com::e10fcc43-9abd-4aad-af2d-b6bb7d9e18eb" providerId="AD" clId="Web-{DF7C0AF3-124F-41FA-8503-A2692DC65405}" dt="2023-10-19T01:48:24.049" v="38" actId="1076"/>
          <ac:picMkLst>
            <pc:docMk/>
            <pc:sldMk cId="3448105358" sldId="2147480782"/>
            <ac:picMk id="8" creationId="{516099F7-FA75-BDE8-A404-714A8B51173B}"/>
          </ac:picMkLst>
        </pc:picChg>
        <pc:picChg chg="mod">
          <ac:chgData name="Hiram Fleitas" userId="S::hiramfleitas@microsoft.com::e10fcc43-9abd-4aad-af2d-b6bb7d9e18eb" providerId="AD" clId="Web-{DF7C0AF3-124F-41FA-8503-A2692DC65405}" dt="2023-10-19T01:48:51.003" v="41" actId="1076"/>
          <ac:picMkLst>
            <pc:docMk/>
            <pc:sldMk cId="3448105358" sldId="2147480782"/>
            <ac:picMk id="10" creationId="{31E594F7-2BD7-E599-E898-F232FB5AB9D2}"/>
          </ac:picMkLst>
        </pc:picChg>
        <pc:picChg chg="mod">
          <ac:chgData name="Hiram Fleitas" userId="S::hiramfleitas@microsoft.com::e10fcc43-9abd-4aad-af2d-b6bb7d9e18eb" providerId="AD" clId="Web-{DF7C0AF3-124F-41FA-8503-A2692DC65405}" dt="2023-10-19T01:48:55.409" v="42" actId="1076"/>
          <ac:picMkLst>
            <pc:docMk/>
            <pc:sldMk cId="3448105358" sldId="2147480782"/>
            <ac:picMk id="12" creationId="{E23514C3-21F1-C369-2AC9-0E0DDAA10268}"/>
          </ac:picMkLst>
        </pc:picChg>
        <pc:picChg chg="mod">
          <ac:chgData name="Hiram Fleitas" userId="S::hiramfleitas@microsoft.com::e10fcc43-9abd-4aad-af2d-b6bb7d9e18eb" providerId="AD" clId="Web-{DF7C0AF3-124F-41FA-8503-A2692DC65405}" dt="2023-10-19T01:49:54.005" v="43" actId="1076"/>
          <ac:picMkLst>
            <pc:docMk/>
            <pc:sldMk cId="3448105358" sldId="2147480782"/>
            <ac:picMk id="1028" creationId="{5533E412-E9FA-9DC9-2187-341E2D06554E}"/>
          </ac:picMkLst>
        </pc:picChg>
      </pc:sldChg>
    </pc:docChg>
  </pc:docChgLst>
  <pc:docChgLst>
    <pc:chgData name="Natalia Rodriguez Pulido" userId="bdec3b4f-57f0-4c87-a8e4-8d0c15d409a1" providerId="ADAL" clId="{932C0F71-B937-4A23-AC0A-24536DFF656A}"/>
    <pc:docChg chg="undo custSel addSld delSld modSld sldOrd addMainMaster delMainMaster modMainMaster addSection modSection">
      <pc:chgData name="Natalia Rodriguez Pulido" userId="bdec3b4f-57f0-4c87-a8e4-8d0c15d409a1" providerId="ADAL" clId="{932C0F71-B937-4A23-AC0A-24536DFF656A}" dt="2023-10-18T12:54:57.279" v="2605" actId="20577"/>
      <pc:docMkLst>
        <pc:docMk/>
      </pc:docMkLst>
      <pc:sldChg chg="addSp delSp modSp add del mod setBg delDesignElem">
        <pc:chgData name="Natalia Rodriguez Pulido" userId="bdec3b4f-57f0-4c87-a8e4-8d0c15d409a1" providerId="ADAL" clId="{932C0F71-B937-4A23-AC0A-24536DFF656A}" dt="2023-10-17T22:33:40.256" v="2226" actId="47"/>
        <pc:sldMkLst>
          <pc:docMk/>
          <pc:sldMk cId="3388547596" sldId="257"/>
        </pc:sldMkLst>
        <pc:spChg chg="mod">
          <ac:chgData name="Natalia Rodriguez Pulido" userId="bdec3b4f-57f0-4c87-a8e4-8d0c15d409a1" providerId="ADAL" clId="{932C0F71-B937-4A23-AC0A-24536DFF656A}" dt="2023-10-17T22:25:54.917" v="2044" actId="20577"/>
          <ac:spMkLst>
            <pc:docMk/>
            <pc:sldMk cId="3388547596" sldId="257"/>
            <ac:spMk id="2" creationId="{08D36C0C-2EEA-4F14-B27A-999EC5B017C3}"/>
          </ac:spMkLst>
        </pc:spChg>
        <pc:spChg chg="add del">
          <ac:chgData name="Natalia Rodriguez Pulido" userId="bdec3b4f-57f0-4c87-a8e4-8d0c15d409a1" providerId="ADAL" clId="{932C0F71-B937-4A23-AC0A-24536DFF656A}" dt="2023-10-17T15:41:06.148" v="650" actId="26606"/>
          <ac:spMkLst>
            <pc:docMk/>
            <pc:sldMk cId="3388547596" sldId="257"/>
            <ac:spMk id="10" creationId="{45D37F4E-DDB4-456B-97E0-9937730A039F}"/>
          </ac:spMkLst>
        </pc:spChg>
        <pc:spChg chg="add del">
          <ac:chgData name="Natalia Rodriguez Pulido" userId="bdec3b4f-57f0-4c87-a8e4-8d0c15d409a1" providerId="ADAL" clId="{932C0F71-B937-4A23-AC0A-24536DFF656A}" dt="2023-10-17T15:41:06.148" v="650" actId="26606"/>
          <ac:spMkLst>
            <pc:docMk/>
            <pc:sldMk cId="3388547596" sldId="257"/>
            <ac:spMk id="12" creationId="{B2DD41CD-8F47-4F56-AD12-4E2FF7696987}"/>
          </ac:spMkLst>
        </pc:spChg>
        <pc:spChg chg="add del">
          <ac:chgData name="Natalia Rodriguez Pulido" userId="bdec3b4f-57f0-4c87-a8e4-8d0c15d409a1" providerId="ADAL" clId="{932C0F71-B937-4A23-AC0A-24536DFF656A}" dt="2023-10-17T15:41:14.992" v="652" actId="26606"/>
          <ac:spMkLst>
            <pc:docMk/>
            <pc:sldMk cId="3388547596" sldId="257"/>
            <ac:spMk id="14" creationId="{257363FD-7E77-4145-9483-331A807ADF0E}"/>
          </ac:spMkLst>
        </pc:spChg>
        <pc:spChg chg="add del">
          <ac:chgData name="Natalia Rodriguez Pulido" userId="bdec3b4f-57f0-4c87-a8e4-8d0c15d409a1" providerId="ADAL" clId="{932C0F71-B937-4A23-AC0A-24536DFF656A}" dt="2023-10-17T22:14:00.014" v="1932" actId="26606"/>
          <ac:spMkLst>
            <pc:docMk/>
            <pc:sldMk cId="3388547596" sldId="257"/>
            <ac:spMk id="16" creationId="{B50AB553-2A96-4A92-96F2-93548E096954}"/>
          </ac:spMkLst>
        </pc:spChg>
        <pc:spChg chg="add del">
          <ac:chgData name="Natalia Rodriguez Pulido" userId="bdec3b4f-57f0-4c87-a8e4-8d0c15d409a1" providerId="ADAL" clId="{932C0F71-B937-4A23-AC0A-24536DFF656A}" dt="2023-10-17T22:25:43.151" v="2042" actId="26606"/>
          <ac:spMkLst>
            <pc:docMk/>
            <pc:sldMk cId="3388547596" sldId="257"/>
            <ac:spMk id="21" creationId="{6C4028FD-8BAA-4A19-BFDE-594D991B7552}"/>
          </ac:spMkLst>
        </pc:spChg>
        <pc:spChg chg="add del">
          <ac:chgData name="Natalia Rodriguez Pulido" userId="bdec3b4f-57f0-4c87-a8e4-8d0c15d409a1" providerId="ADAL" clId="{932C0F71-B937-4A23-AC0A-24536DFF656A}" dt="2023-10-17T22:25:43.151" v="2042" actId="26606"/>
          <ac:spMkLst>
            <pc:docMk/>
            <pc:sldMk cId="3388547596" sldId="257"/>
            <ac:spMk id="26" creationId="{5C8908E2-EE49-44D2-9428-A28D2312A8D5}"/>
          </ac:spMkLst>
        </pc:spChg>
        <pc:spChg chg="add del">
          <ac:chgData name="Natalia Rodriguez Pulido" userId="bdec3b4f-57f0-4c87-a8e4-8d0c15d409a1" providerId="ADAL" clId="{932C0F71-B937-4A23-AC0A-24536DFF656A}" dt="2023-10-17T22:25:43.151" v="2042" actId="26606"/>
          <ac:spMkLst>
            <pc:docMk/>
            <pc:sldMk cId="3388547596" sldId="257"/>
            <ac:spMk id="32" creationId="{7449A6C7-D15F-4AA5-BFA5-71A404B47016}"/>
          </ac:spMkLst>
        </pc:spChg>
        <pc:spChg chg="add del">
          <ac:chgData name="Natalia Rodriguez Pulido" userId="bdec3b4f-57f0-4c87-a8e4-8d0c15d409a1" providerId="ADAL" clId="{932C0F71-B937-4A23-AC0A-24536DFF656A}" dt="2023-10-17T22:25:43.151" v="2042" actId="26606"/>
          <ac:spMkLst>
            <pc:docMk/>
            <pc:sldMk cId="3388547596" sldId="257"/>
            <ac:spMk id="34" creationId="{ED888B23-07FA-482A-96DF-47E31AF1A603}"/>
          </ac:spMkLst>
        </pc:spChg>
        <pc:grpChg chg="add del">
          <ac:chgData name="Natalia Rodriguez Pulido" userId="bdec3b4f-57f0-4c87-a8e4-8d0c15d409a1" providerId="ADAL" clId="{932C0F71-B937-4A23-AC0A-24536DFF656A}" dt="2023-10-17T22:25:43.151" v="2042" actId="26606"/>
          <ac:grpSpMkLst>
            <pc:docMk/>
            <pc:sldMk cId="3388547596" sldId="257"/>
            <ac:grpSpMk id="28" creationId="{05314994-6337-4875-8CF5-652CAFE8342C}"/>
          </ac:grpSpMkLst>
        </pc:grpChg>
        <pc:graphicFrameChg chg="mod modGraphic">
          <ac:chgData name="Natalia Rodriguez Pulido" userId="bdec3b4f-57f0-4c87-a8e4-8d0c15d409a1" providerId="ADAL" clId="{932C0F71-B937-4A23-AC0A-24536DFF656A}" dt="2023-10-17T22:25:43.151" v="2042" actId="26606"/>
          <ac:graphicFrameMkLst>
            <pc:docMk/>
            <pc:sldMk cId="3388547596" sldId="257"/>
            <ac:graphicFrameMk id="5" creationId="{6A94352B-4C6C-478E-B1F3-62CCB103BF1E}"/>
          </ac:graphicFrameMkLst>
        </pc:graphicFrameChg>
      </pc:sldChg>
      <pc:sldChg chg="modSp mod">
        <pc:chgData name="Natalia Rodriguez Pulido" userId="bdec3b4f-57f0-4c87-a8e4-8d0c15d409a1" providerId="ADAL" clId="{932C0F71-B937-4A23-AC0A-24536DFF656A}" dt="2023-10-17T22:39:00.242" v="2271" actId="207"/>
        <pc:sldMkLst>
          <pc:docMk/>
          <pc:sldMk cId="367084519" sldId="259"/>
        </pc:sldMkLst>
        <pc:spChg chg="mod">
          <ac:chgData name="Natalia Rodriguez Pulido" userId="bdec3b4f-57f0-4c87-a8e4-8d0c15d409a1" providerId="ADAL" clId="{932C0F71-B937-4A23-AC0A-24536DFF656A}" dt="2023-10-17T22:39:00.242" v="2271" actId="207"/>
          <ac:spMkLst>
            <pc:docMk/>
            <pc:sldMk cId="367084519" sldId="259"/>
            <ac:spMk id="2" creationId="{DE5E575F-203B-402E-8F3A-397FD2209400}"/>
          </ac:spMkLst>
        </pc:spChg>
        <pc:spChg chg="mod">
          <ac:chgData name="Natalia Rodriguez Pulido" userId="bdec3b4f-57f0-4c87-a8e4-8d0c15d409a1" providerId="ADAL" clId="{932C0F71-B937-4A23-AC0A-24536DFF656A}" dt="2023-10-17T16:11:39.433" v="923" actId="27636"/>
          <ac:spMkLst>
            <pc:docMk/>
            <pc:sldMk cId="367084519" sldId="259"/>
            <ac:spMk id="3" creationId="{1474F970-FE41-4ED0-AC7A-D50FDBAB1E03}"/>
          </ac:spMkLst>
        </pc:spChg>
      </pc:sldChg>
      <pc:sldChg chg="del ord">
        <pc:chgData name="Natalia Rodriguez Pulido" userId="bdec3b4f-57f0-4c87-a8e4-8d0c15d409a1" providerId="ADAL" clId="{932C0F71-B937-4A23-AC0A-24536DFF656A}" dt="2023-10-17T16:08:37.757" v="903" actId="47"/>
        <pc:sldMkLst>
          <pc:docMk/>
          <pc:sldMk cId="1514590095" sldId="259"/>
        </pc:sldMkLst>
      </pc:sldChg>
      <pc:sldChg chg="modSp mod ord">
        <pc:chgData name="Natalia Rodriguez Pulido" userId="bdec3b4f-57f0-4c87-a8e4-8d0c15d409a1" providerId="ADAL" clId="{932C0F71-B937-4A23-AC0A-24536DFF656A}" dt="2023-10-17T22:44:57.682" v="2374" actId="20577"/>
        <pc:sldMkLst>
          <pc:docMk/>
          <pc:sldMk cId="1315421862" sldId="262"/>
        </pc:sldMkLst>
        <pc:spChg chg="mod">
          <ac:chgData name="Natalia Rodriguez Pulido" userId="bdec3b4f-57f0-4c87-a8e4-8d0c15d409a1" providerId="ADAL" clId="{932C0F71-B937-4A23-AC0A-24536DFF656A}" dt="2023-10-17T22:44:57.682" v="2374" actId="20577"/>
          <ac:spMkLst>
            <pc:docMk/>
            <pc:sldMk cId="1315421862" sldId="262"/>
            <ac:spMk id="2" creationId="{07A65C7B-9356-927E-9D34-6B13C71A51F8}"/>
          </ac:spMkLst>
        </pc:spChg>
      </pc:sldChg>
      <pc:sldChg chg="addSp delSp modSp mod ord">
        <pc:chgData name="Natalia Rodriguez Pulido" userId="bdec3b4f-57f0-4c87-a8e4-8d0c15d409a1" providerId="ADAL" clId="{932C0F71-B937-4A23-AC0A-24536DFF656A}" dt="2023-10-17T16:28:57.153" v="945" actId="1076"/>
        <pc:sldMkLst>
          <pc:docMk/>
          <pc:sldMk cId="3408387617" sldId="318"/>
        </pc:sldMkLst>
        <pc:picChg chg="add del mod">
          <ac:chgData name="Natalia Rodriguez Pulido" userId="bdec3b4f-57f0-4c87-a8e4-8d0c15d409a1" providerId="ADAL" clId="{932C0F71-B937-4A23-AC0A-24536DFF656A}" dt="2023-10-17T15:03:41.645" v="71" actId="478"/>
          <ac:picMkLst>
            <pc:docMk/>
            <pc:sldMk cId="3408387617" sldId="318"/>
            <ac:picMk id="69" creationId="{D867F651-4A1D-6966-22EB-872CD3743DC8}"/>
          </ac:picMkLst>
        </pc:picChg>
        <pc:picChg chg="add mod">
          <ac:chgData name="Natalia Rodriguez Pulido" userId="bdec3b4f-57f0-4c87-a8e4-8d0c15d409a1" providerId="ADAL" clId="{932C0F71-B937-4A23-AC0A-24536DFF656A}" dt="2023-10-17T16:28:57.153" v="945" actId="1076"/>
          <ac:picMkLst>
            <pc:docMk/>
            <pc:sldMk cId="3408387617" sldId="318"/>
            <ac:picMk id="2050" creationId="{5A0A7986-252E-BD22-B52B-BC8732E161FE}"/>
          </ac:picMkLst>
        </pc:picChg>
        <pc:picChg chg="add mod">
          <ac:chgData name="Natalia Rodriguez Pulido" userId="bdec3b4f-57f0-4c87-a8e4-8d0c15d409a1" providerId="ADAL" clId="{932C0F71-B937-4A23-AC0A-24536DFF656A}" dt="2023-10-17T16:28:55.241" v="944" actId="1076"/>
          <ac:picMkLst>
            <pc:docMk/>
            <pc:sldMk cId="3408387617" sldId="318"/>
            <ac:picMk id="2052" creationId="{EF92540E-875B-7A84-21FB-AE8EFA0FC39D}"/>
          </ac:picMkLst>
        </pc:picChg>
      </pc:sldChg>
      <pc:sldChg chg="addSp delSp modSp del mod ord chgLayout">
        <pc:chgData name="Natalia Rodriguez Pulido" userId="bdec3b4f-57f0-4c87-a8e4-8d0c15d409a1" providerId="ADAL" clId="{932C0F71-B937-4A23-AC0A-24536DFF656A}" dt="2023-10-17T22:55:53.180" v="2489" actId="207"/>
        <pc:sldMkLst>
          <pc:docMk/>
          <pc:sldMk cId="3120279852" sldId="2076137830"/>
        </pc:sldMkLst>
        <pc:spChg chg="add mod">
          <ac:chgData name="Natalia Rodriguez Pulido" userId="bdec3b4f-57f0-4c87-a8e4-8d0c15d409a1" providerId="ADAL" clId="{932C0F71-B937-4A23-AC0A-24536DFF656A}" dt="2023-10-17T22:55:17.358" v="2486" actId="20577"/>
          <ac:spMkLst>
            <pc:docMk/>
            <pc:sldMk cId="3120279852" sldId="2076137830"/>
            <ac:spMk id="4" creationId="{DAE7CCB5-4133-9657-3701-29EF68C21476}"/>
          </ac:spMkLst>
        </pc:spChg>
        <pc:spChg chg="mod">
          <ac:chgData name="Natalia Rodriguez Pulido" userId="bdec3b4f-57f0-4c87-a8e4-8d0c15d409a1" providerId="ADAL" clId="{932C0F71-B937-4A23-AC0A-24536DFF656A}" dt="2023-10-17T22:55:53.180" v="2489" actId="207"/>
          <ac:spMkLst>
            <pc:docMk/>
            <pc:sldMk cId="3120279852" sldId="2076137830"/>
            <ac:spMk id="6" creationId="{C6719B15-94DC-492A-B556-F4EF1AC1FC2F}"/>
          </ac:spMkLst>
        </pc:spChg>
        <pc:spChg chg="del mod">
          <ac:chgData name="Natalia Rodriguez Pulido" userId="bdec3b4f-57f0-4c87-a8e4-8d0c15d409a1" providerId="ADAL" clId="{932C0F71-B937-4A23-AC0A-24536DFF656A}" dt="2023-10-17T22:55:09.124" v="2476" actId="478"/>
          <ac:spMkLst>
            <pc:docMk/>
            <pc:sldMk cId="3120279852" sldId="2076137830"/>
            <ac:spMk id="4097" creationId="{1EB10C1E-1D72-41E6-A3DE-3D18E3EB38B1}"/>
          </ac:spMkLst>
        </pc:spChg>
        <pc:picChg chg="mod ord">
          <ac:chgData name="Natalia Rodriguez Pulido" userId="bdec3b4f-57f0-4c87-a8e4-8d0c15d409a1" providerId="ADAL" clId="{932C0F71-B937-4A23-AC0A-24536DFF656A}" dt="2023-10-17T22:51:37.750" v="2446" actId="26606"/>
          <ac:picMkLst>
            <pc:docMk/>
            <pc:sldMk cId="3120279852" sldId="2076137830"/>
            <ac:picMk id="7" creationId="{64505133-71F3-CAB8-9E9E-A9AF0203BECA}"/>
          </ac:picMkLst>
        </pc:picChg>
      </pc:sldChg>
      <pc:sldChg chg="del">
        <pc:chgData name="Natalia Rodriguez Pulido" userId="bdec3b4f-57f0-4c87-a8e4-8d0c15d409a1" providerId="ADAL" clId="{932C0F71-B937-4A23-AC0A-24536DFF656A}" dt="2023-10-17T23:05:37.297" v="2579" actId="47"/>
        <pc:sldMkLst>
          <pc:docMk/>
          <pc:sldMk cId="488401460" sldId="2076137834"/>
        </pc:sldMkLst>
      </pc:sldChg>
      <pc:sldChg chg="modSp mod">
        <pc:chgData name="Natalia Rodriguez Pulido" userId="bdec3b4f-57f0-4c87-a8e4-8d0c15d409a1" providerId="ADAL" clId="{932C0F71-B937-4A23-AC0A-24536DFF656A}" dt="2023-10-17T22:39:12.029" v="2275" actId="14100"/>
        <pc:sldMkLst>
          <pc:docMk/>
          <pc:sldMk cId="1858153038" sldId="2076137854"/>
        </pc:sldMkLst>
        <pc:spChg chg="mod">
          <ac:chgData name="Natalia Rodriguez Pulido" userId="bdec3b4f-57f0-4c87-a8e4-8d0c15d409a1" providerId="ADAL" clId="{932C0F71-B937-4A23-AC0A-24536DFF656A}" dt="2023-10-17T22:39:06.881" v="2273" actId="207"/>
          <ac:spMkLst>
            <pc:docMk/>
            <pc:sldMk cId="1858153038" sldId="2076137854"/>
            <ac:spMk id="4097" creationId="{1EB10C1E-1D72-41E6-A3DE-3D18E3EB38B1}"/>
          </ac:spMkLst>
        </pc:spChg>
        <pc:picChg chg="mod">
          <ac:chgData name="Natalia Rodriguez Pulido" userId="bdec3b4f-57f0-4c87-a8e4-8d0c15d409a1" providerId="ADAL" clId="{932C0F71-B937-4A23-AC0A-24536DFF656A}" dt="2023-10-17T22:39:12.029" v="2275" actId="14100"/>
          <ac:picMkLst>
            <pc:docMk/>
            <pc:sldMk cId="1858153038" sldId="2076137854"/>
            <ac:picMk id="4" creationId="{E57D9600-2058-4300-A52B-B56F702EAB88}"/>
          </ac:picMkLst>
        </pc:picChg>
      </pc:sldChg>
      <pc:sldChg chg="addSp modSp mod chgLayout">
        <pc:chgData name="Natalia Rodriguez Pulido" userId="bdec3b4f-57f0-4c87-a8e4-8d0c15d409a1" providerId="ADAL" clId="{932C0F71-B937-4A23-AC0A-24536DFF656A}" dt="2023-10-17T23:20:04.076" v="2599" actId="2710"/>
        <pc:sldMkLst>
          <pc:docMk/>
          <pc:sldMk cId="3140874333" sldId="2076137857"/>
        </pc:sldMkLst>
        <pc:spChg chg="mod">
          <ac:chgData name="Natalia Rodriguez Pulido" userId="bdec3b4f-57f0-4c87-a8e4-8d0c15d409a1" providerId="ADAL" clId="{932C0F71-B937-4A23-AC0A-24536DFF656A}" dt="2023-10-17T23:20:04.076" v="2599" actId="2710"/>
          <ac:spMkLst>
            <pc:docMk/>
            <pc:sldMk cId="3140874333" sldId="2076137857"/>
            <ac:spMk id="8" creationId="{CA65C432-96B9-4E03-BA3A-86B5478334CE}"/>
          </ac:spMkLst>
        </pc:spChg>
        <pc:spChg chg="mod">
          <ac:chgData name="Natalia Rodriguez Pulido" userId="bdec3b4f-57f0-4c87-a8e4-8d0c15d409a1" providerId="ADAL" clId="{932C0F71-B937-4A23-AC0A-24536DFF656A}" dt="2023-10-17T23:19:47.221" v="2596" actId="26606"/>
          <ac:spMkLst>
            <pc:docMk/>
            <pc:sldMk cId="3140874333" sldId="2076137857"/>
            <ac:spMk id="4097" creationId="{1EB10C1E-1D72-41E6-A3DE-3D18E3EB38B1}"/>
          </ac:spMkLst>
        </pc:spChg>
        <pc:picChg chg="add">
          <ac:chgData name="Natalia Rodriguez Pulido" userId="bdec3b4f-57f0-4c87-a8e4-8d0c15d409a1" providerId="ADAL" clId="{932C0F71-B937-4A23-AC0A-24536DFF656A}" dt="2023-10-17T23:19:47.221" v="2596" actId="26606"/>
          <ac:picMkLst>
            <pc:docMk/>
            <pc:sldMk cId="3140874333" sldId="2076137857"/>
            <ac:picMk id="4099" creationId="{CB2A8275-BF59-5C53-D44A-3FE7EC798C8E}"/>
          </ac:picMkLst>
        </pc:picChg>
      </pc:sldChg>
      <pc:sldChg chg="addSp delSp modSp mod modMedia delAnim chgLayout">
        <pc:chgData name="Natalia Rodriguez Pulido" userId="bdec3b4f-57f0-4c87-a8e4-8d0c15d409a1" providerId="ADAL" clId="{932C0F71-B937-4A23-AC0A-24536DFF656A}" dt="2023-10-17T23:20:16.892" v="2603" actId="26606"/>
        <pc:sldMkLst>
          <pc:docMk/>
          <pc:sldMk cId="308705613" sldId="2076137858"/>
        </pc:sldMkLst>
        <pc:spChg chg="mod">
          <ac:chgData name="Natalia Rodriguez Pulido" userId="bdec3b4f-57f0-4c87-a8e4-8d0c15d409a1" providerId="ADAL" clId="{932C0F71-B937-4A23-AC0A-24536DFF656A}" dt="2023-10-17T23:20:16.892" v="2603" actId="26606"/>
          <ac:spMkLst>
            <pc:docMk/>
            <pc:sldMk cId="308705613" sldId="2076137858"/>
            <ac:spMk id="8" creationId="{CA65C432-96B9-4E03-BA3A-86B5478334CE}"/>
          </ac:spMkLst>
        </pc:spChg>
        <pc:spChg chg="mod">
          <ac:chgData name="Natalia Rodriguez Pulido" userId="bdec3b4f-57f0-4c87-a8e4-8d0c15d409a1" providerId="ADAL" clId="{932C0F71-B937-4A23-AC0A-24536DFF656A}" dt="2023-10-17T23:20:16.892" v="2603" actId="26606"/>
          <ac:spMkLst>
            <pc:docMk/>
            <pc:sldMk cId="308705613" sldId="2076137858"/>
            <ac:spMk id="4097" creationId="{1EB10C1E-1D72-41E6-A3DE-3D18E3EB38B1}"/>
          </ac:spMkLst>
        </pc:spChg>
        <pc:picChg chg="add del mod">
          <ac:chgData name="Natalia Rodriguez Pulido" userId="bdec3b4f-57f0-4c87-a8e4-8d0c15d409a1" providerId="ADAL" clId="{932C0F71-B937-4A23-AC0A-24536DFF656A}" dt="2023-10-17T23:20:16.892" v="2603" actId="26606"/>
          <ac:picMkLst>
            <pc:docMk/>
            <pc:sldMk cId="308705613" sldId="2076137858"/>
            <ac:picMk id="4099" creationId="{E6CEA977-1E4F-55BA-BAF6-0386E71F57E2}"/>
          </ac:picMkLst>
        </pc:picChg>
      </pc:sldChg>
      <pc:sldChg chg="modSp del mod">
        <pc:chgData name="Natalia Rodriguez Pulido" userId="bdec3b4f-57f0-4c87-a8e4-8d0c15d409a1" providerId="ADAL" clId="{932C0F71-B937-4A23-AC0A-24536DFF656A}" dt="2023-10-17T22:49:08.351" v="2425" actId="47"/>
        <pc:sldMkLst>
          <pc:docMk/>
          <pc:sldMk cId="1122327589" sldId="2076137859"/>
        </pc:sldMkLst>
        <pc:spChg chg="mod">
          <ac:chgData name="Natalia Rodriguez Pulido" userId="bdec3b4f-57f0-4c87-a8e4-8d0c15d409a1" providerId="ADAL" clId="{932C0F71-B937-4A23-AC0A-24536DFF656A}" dt="2023-10-17T22:39:26.453" v="2278" actId="207"/>
          <ac:spMkLst>
            <pc:docMk/>
            <pc:sldMk cId="1122327589" sldId="2076137859"/>
            <ac:spMk id="4097" creationId="{1EB10C1E-1D72-41E6-A3DE-3D18E3EB38B1}"/>
          </ac:spMkLst>
        </pc:spChg>
      </pc:sldChg>
      <pc:sldChg chg="addSp delSp modSp add mod modClrScheme chgLayout modNotesTx">
        <pc:chgData name="Natalia Rodriguez Pulido" userId="bdec3b4f-57f0-4c87-a8e4-8d0c15d409a1" providerId="ADAL" clId="{932C0F71-B937-4A23-AC0A-24536DFF656A}" dt="2023-10-17T23:00:39.359" v="2528" actId="20577"/>
        <pc:sldMkLst>
          <pc:docMk/>
          <pc:sldMk cId="3337735329" sldId="2076138561"/>
        </pc:sldMkLst>
        <pc:spChg chg="del">
          <ac:chgData name="Natalia Rodriguez Pulido" userId="bdec3b4f-57f0-4c87-a8e4-8d0c15d409a1" providerId="ADAL" clId="{932C0F71-B937-4A23-AC0A-24536DFF656A}" dt="2023-10-17T15:11:58.089" v="270" actId="478"/>
          <ac:spMkLst>
            <pc:docMk/>
            <pc:sldMk cId="3337735329" sldId="2076138561"/>
            <ac:spMk id="2" creationId="{727F68E4-0695-FACC-23BA-73D269956BDD}"/>
          </ac:spMkLst>
        </pc:spChg>
        <pc:spChg chg="del mod ord">
          <ac:chgData name="Natalia Rodriguez Pulido" userId="bdec3b4f-57f0-4c87-a8e4-8d0c15d409a1" providerId="ADAL" clId="{932C0F71-B937-4A23-AC0A-24536DFF656A}" dt="2023-10-17T15:16:13.855" v="393" actId="478"/>
          <ac:spMkLst>
            <pc:docMk/>
            <pc:sldMk cId="3337735329" sldId="2076138561"/>
            <ac:spMk id="3" creationId="{74A90A67-2892-4071-7CFB-E3C3E3E39090}"/>
          </ac:spMkLst>
        </pc:spChg>
        <pc:spChg chg="add del mod">
          <ac:chgData name="Natalia Rodriguez Pulido" userId="bdec3b4f-57f0-4c87-a8e4-8d0c15d409a1" providerId="ADAL" clId="{932C0F71-B937-4A23-AC0A-24536DFF656A}" dt="2023-10-17T21:23:26.645" v="1027" actId="478"/>
          <ac:spMkLst>
            <pc:docMk/>
            <pc:sldMk cId="3337735329" sldId="2076138561"/>
            <ac:spMk id="3" creationId="{BC10544D-D3D9-6B3A-97B1-E7B5F60A0F52}"/>
          </ac:spMkLst>
        </pc:spChg>
        <pc:spChg chg="del mod ord">
          <ac:chgData name="Natalia Rodriguez Pulido" userId="bdec3b4f-57f0-4c87-a8e4-8d0c15d409a1" providerId="ADAL" clId="{932C0F71-B937-4A23-AC0A-24536DFF656A}" dt="2023-10-17T15:12:40.872" v="274" actId="700"/>
          <ac:spMkLst>
            <pc:docMk/>
            <pc:sldMk cId="3337735329" sldId="2076138561"/>
            <ac:spMk id="4" creationId="{D310B700-80CB-E018-E64B-7B21885E5C51}"/>
          </ac:spMkLst>
        </pc:spChg>
        <pc:spChg chg="add del mod">
          <ac:chgData name="Natalia Rodriguez Pulido" userId="bdec3b4f-57f0-4c87-a8e4-8d0c15d409a1" providerId="ADAL" clId="{932C0F71-B937-4A23-AC0A-24536DFF656A}" dt="2023-10-17T21:25:02.693" v="1066" actId="478"/>
          <ac:spMkLst>
            <pc:docMk/>
            <pc:sldMk cId="3337735329" sldId="2076138561"/>
            <ac:spMk id="5" creationId="{4ADFAF79-759E-123F-9539-7F23B8E86F55}"/>
          </ac:spMkLst>
        </pc:spChg>
        <pc:spChg chg="add del mod">
          <ac:chgData name="Natalia Rodriguez Pulido" userId="bdec3b4f-57f0-4c87-a8e4-8d0c15d409a1" providerId="ADAL" clId="{932C0F71-B937-4A23-AC0A-24536DFF656A}" dt="2023-10-17T15:10:25.276" v="213" actId="478"/>
          <ac:spMkLst>
            <pc:docMk/>
            <pc:sldMk cId="3337735329" sldId="2076138561"/>
            <ac:spMk id="5" creationId="{4BEEF022-140D-796A-0FB4-96D189BAD16C}"/>
          </ac:spMkLst>
        </pc:spChg>
        <pc:spChg chg="del mod ord">
          <ac:chgData name="Natalia Rodriguez Pulido" userId="bdec3b4f-57f0-4c87-a8e4-8d0c15d409a1" providerId="ADAL" clId="{932C0F71-B937-4A23-AC0A-24536DFF656A}" dt="2023-10-17T15:12:47.441" v="276" actId="478"/>
          <ac:spMkLst>
            <pc:docMk/>
            <pc:sldMk cId="3337735329" sldId="2076138561"/>
            <ac:spMk id="6" creationId="{1CE302C1-A7FE-8DB1-2983-30D4BE4F1B85}"/>
          </ac:spMkLst>
        </pc:spChg>
        <pc:spChg chg="del">
          <ac:chgData name="Natalia Rodriguez Pulido" userId="bdec3b4f-57f0-4c87-a8e4-8d0c15d409a1" providerId="ADAL" clId="{932C0F71-B937-4A23-AC0A-24536DFF656A}" dt="2023-10-17T15:11:56.602" v="269" actId="478"/>
          <ac:spMkLst>
            <pc:docMk/>
            <pc:sldMk cId="3337735329" sldId="2076138561"/>
            <ac:spMk id="7" creationId="{4D17BD8C-CED0-BED3-1126-9379FB6CD5E1}"/>
          </ac:spMkLst>
        </pc:spChg>
        <pc:spChg chg="add del mod">
          <ac:chgData name="Natalia Rodriguez Pulido" userId="bdec3b4f-57f0-4c87-a8e4-8d0c15d409a1" providerId="ADAL" clId="{932C0F71-B937-4A23-AC0A-24536DFF656A}" dt="2023-10-17T15:10:28.108" v="214" actId="478"/>
          <ac:spMkLst>
            <pc:docMk/>
            <pc:sldMk cId="3337735329" sldId="2076138561"/>
            <ac:spMk id="8" creationId="{37694B6C-AA62-AAFF-D0A1-0F45E4220B23}"/>
          </ac:spMkLst>
        </pc:spChg>
        <pc:spChg chg="del mod">
          <ac:chgData name="Natalia Rodriguez Pulido" userId="bdec3b4f-57f0-4c87-a8e4-8d0c15d409a1" providerId="ADAL" clId="{932C0F71-B937-4A23-AC0A-24536DFF656A}" dt="2023-10-17T15:11:49.838" v="266" actId="478"/>
          <ac:spMkLst>
            <pc:docMk/>
            <pc:sldMk cId="3337735329" sldId="2076138561"/>
            <ac:spMk id="9" creationId="{A8384731-B856-5FE9-405F-2E4D56BFE40D}"/>
          </ac:spMkLst>
        </pc:spChg>
        <pc:spChg chg="add mod">
          <ac:chgData name="Natalia Rodriguez Pulido" userId="bdec3b4f-57f0-4c87-a8e4-8d0c15d409a1" providerId="ADAL" clId="{932C0F71-B937-4A23-AC0A-24536DFF656A}" dt="2023-10-17T23:00:39.359" v="2528" actId="20577"/>
          <ac:spMkLst>
            <pc:docMk/>
            <pc:sldMk cId="3337735329" sldId="2076138561"/>
            <ac:spMk id="10" creationId="{5E6366FC-98BE-0390-974A-975CCFE1FB6D}"/>
          </ac:spMkLst>
        </pc:spChg>
        <pc:spChg chg="del mod ord">
          <ac:chgData name="Natalia Rodriguez Pulido" userId="bdec3b4f-57f0-4c87-a8e4-8d0c15d409a1" providerId="ADAL" clId="{932C0F71-B937-4A23-AC0A-24536DFF656A}" dt="2023-10-17T15:14:00.991" v="318" actId="478"/>
          <ac:spMkLst>
            <pc:docMk/>
            <pc:sldMk cId="3337735329" sldId="2076138561"/>
            <ac:spMk id="10" creationId="{CE224411-1AFC-F9D7-EB36-FFF4AD652D36}"/>
          </ac:spMkLst>
        </pc:spChg>
        <pc:spChg chg="del mod ord">
          <ac:chgData name="Natalia Rodriguez Pulido" userId="bdec3b4f-57f0-4c87-a8e4-8d0c15d409a1" providerId="ADAL" clId="{932C0F71-B937-4A23-AC0A-24536DFF656A}" dt="2023-10-17T15:13:41.050" v="314" actId="478"/>
          <ac:spMkLst>
            <pc:docMk/>
            <pc:sldMk cId="3337735329" sldId="2076138561"/>
            <ac:spMk id="12" creationId="{F36D08E8-A834-4606-DE63-D6A0A48A5C03}"/>
          </ac:spMkLst>
        </pc:spChg>
        <pc:spChg chg="del mod">
          <ac:chgData name="Natalia Rodriguez Pulido" userId="bdec3b4f-57f0-4c87-a8e4-8d0c15d409a1" providerId="ADAL" clId="{932C0F71-B937-4A23-AC0A-24536DFF656A}" dt="2023-10-17T15:11:16.830" v="257" actId="478"/>
          <ac:spMkLst>
            <pc:docMk/>
            <pc:sldMk cId="3337735329" sldId="2076138561"/>
            <ac:spMk id="13" creationId="{D552E618-E2A1-BD02-E15C-1FCCBD6C6F8E}"/>
          </ac:spMkLst>
        </pc:spChg>
        <pc:spChg chg="add del mod">
          <ac:chgData name="Natalia Rodriguez Pulido" userId="bdec3b4f-57f0-4c87-a8e4-8d0c15d409a1" providerId="ADAL" clId="{932C0F71-B937-4A23-AC0A-24536DFF656A}" dt="2023-10-17T15:11:19.141" v="258" actId="478"/>
          <ac:spMkLst>
            <pc:docMk/>
            <pc:sldMk cId="3337735329" sldId="2076138561"/>
            <ac:spMk id="15" creationId="{11C550FB-98BA-3A72-9CD1-1D1B3114885A}"/>
          </ac:spMkLst>
        </pc:spChg>
        <pc:spChg chg="add del mod">
          <ac:chgData name="Natalia Rodriguez Pulido" userId="bdec3b4f-57f0-4c87-a8e4-8d0c15d409a1" providerId="ADAL" clId="{932C0F71-B937-4A23-AC0A-24536DFF656A}" dt="2023-10-17T15:11:38.279" v="263" actId="478"/>
          <ac:spMkLst>
            <pc:docMk/>
            <pc:sldMk cId="3337735329" sldId="2076138561"/>
            <ac:spMk id="17" creationId="{4137BAF9-76E6-23BF-0A81-419447AA0944}"/>
          </ac:spMkLst>
        </pc:spChg>
        <pc:spChg chg="add del mod">
          <ac:chgData name="Natalia Rodriguez Pulido" userId="bdec3b4f-57f0-4c87-a8e4-8d0c15d409a1" providerId="ADAL" clId="{932C0F71-B937-4A23-AC0A-24536DFF656A}" dt="2023-10-17T15:11:51.528" v="267" actId="478"/>
          <ac:spMkLst>
            <pc:docMk/>
            <pc:sldMk cId="3337735329" sldId="2076138561"/>
            <ac:spMk id="19" creationId="{6F60E3D4-137E-E000-F16E-709EE068FDD2}"/>
          </ac:spMkLst>
        </pc:spChg>
        <pc:spChg chg="add del mod">
          <ac:chgData name="Natalia Rodriguez Pulido" userId="bdec3b4f-57f0-4c87-a8e4-8d0c15d409a1" providerId="ADAL" clId="{932C0F71-B937-4A23-AC0A-24536DFF656A}" dt="2023-10-17T15:12:02.690" v="273" actId="478"/>
          <ac:spMkLst>
            <pc:docMk/>
            <pc:sldMk cId="3337735329" sldId="2076138561"/>
            <ac:spMk id="21" creationId="{A6BB3949-3900-F3FE-CE09-890512406690}"/>
          </ac:spMkLst>
        </pc:spChg>
        <pc:spChg chg="add del mod ord">
          <ac:chgData name="Natalia Rodriguez Pulido" userId="bdec3b4f-57f0-4c87-a8e4-8d0c15d409a1" providerId="ADAL" clId="{932C0F71-B937-4A23-AC0A-24536DFF656A}" dt="2023-10-17T15:14:36.223" v="338" actId="478"/>
          <ac:spMkLst>
            <pc:docMk/>
            <pc:sldMk cId="3337735329" sldId="2076138561"/>
            <ac:spMk id="22" creationId="{9D68CA6D-2552-1B7B-6D2F-2E3B19DC00AF}"/>
          </ac:spMkLst>
        </pc:spChg>
        <pc:spChg chg="add del mod ord">
          <ac:chgData name="Natalia Rodriguez Pulido" userId="bdec3b4f-57f0-4c87-a8e4-8d0c15d409a1" providerId="ADAL" clId="{932C0F71-B937-4A23-AC0A-24536DFF656A}" dt="2023-10-17T15:14:37.478" v="339" actId="478"/>
          <ac:spMkLst>
            <pc:docMk/>
            <pc:sldMk cId="3337735329" sldId="2076138561"/>
            <ac:spMk id="23" creationId="{B01B649C-1814-2F75-39AE-391F72199076}"/>
          </ac:spMkLst>
        </pc:spChg>
        <pc:spChg chg="add del mod ord">
          <ac:chgData name="Natalia Rodriguez Pulido" userId="bdec3b4f-57f0-4c87-a8e4-8d0c15d409a1" providerId="ADAL" clId="{932C0F71-B937-4A23-AC0A-24536DFF656A}" dt="2023-10-17T21:23:28.197" v="1028" actId="478"/>
          <ac:spMkLst>
            <pc:docMk/>
            <pc:sldMk cId="3337735329" sldId="2076138561"/>
            <ac:spMk id="24" creationId="{CA83DC70-2315-89F0-2532-B71CF9012ADF}"/>
          </ac:spMkLst>
        </pc:spChg>
        <pc:spChg chg="add del mod ord">
          <ac:chgData name="Natalia Rodriguez Pulido" userId="bdec3b4f-57f0-4c87-a8e4-8d0c15d409a1" providerId="ADAL" clId="{932C0F71-B937-4A23-AC0A-24536DFF656A}" dt="2023-10-17T15:14:34.549" v="337" actId="478"/>
          <ac:spMkLst>
            <pc:docMk/>
            <pc:sldMk cId="3337735329" sldId="2076138561"/>
            <ac:spMk id="25" creationId="{0FA99722-A42E-830B-4C8A-42EB0B26BFF6}"/>
          </ac:spMkLst>
        </pc:spChg>
        <pc:spChg chg="add del mod ord">
          <ac:chgData name="Natalia Rodriguez Pulido" userId="bdec3b4f-57f0-4c87-a8e4-8d0c15d409a1" providerId="ADAL" clId="{932C0F71-B937-4A23-AC0A-24536DFF656A}" dt="2023-10-17T21:23:29.372" v="1029" actId="478"/>
          <ac:spMkLst>
            <pc:docMk/>
            <pc:sldMk cId="3337735329" sldId="2076138561"/>
            <ac:spMk id="26" creationId="{2F6C48B5-DE39-294E-A458-382D72E79189}"/>
          </ac:spMkLst>
        </pc:spChg>
        <pc:spChg chg="add del mod ord">
          <ac:chgData name="Natalia Rodriguez Pulido" userId="bdec3b4f-57f0-4c87-a8e4-8d0c15d409a1" providerId="ADAL" clId="{932C0F71-B937-4A23-AC0A-24536DFF656A}" dt="2023-10-17T21:23:24.146" v="1026" actId="478"/>
          <ac:spMkLst>
            <pc:docMk/>
            <pc:sldMk cId="3337735329" sldId="2076138561"/>
            <ac:spMk id="27" creationId="{C67337E1-8BBF-C43B-0FD0-CDCC4965465C}"/>
          </ac:spMkLst>
        </pc:spChg>
        <pc:spChg chg="add del mod ord">
          <ac:chgData name="Natalia Rodriguez Pulido" userId="bdec3b4f-57f0-4c87-a8e4-8d0c15d409a1" providerId="ADAL" clId="{932C0F71-B937-4A23-AC0A-24536DFF656A}" dt="2023-10-17T21:23:21.763" v="1024" actId="478"/>
          <ac:spMkLst>
            <pc:docMk/>
            <pc:sldMk cId="3337735329" sldId="2076138561"/>
            <ac:spMk id="28" creationId="{9388C035-7D7B-DF9C-A0B6-D0BF22333704}"/>
          </ac:spMkLst>
        </pc:spChg>
        <pc:spChg chg="add del mod ord">
          <ac:chgData name="Natalia Rodriguez Pulido" userId="bdec3b4f-57f0-4c87-a8e4-8d0c15d409a1" providerId="ADAL" clId="{932C0F71-B937-4A23-AC0A-24536DFF656A}" dt="2023-10-17T15:13:39.668" v="313" actId="478"/>
          <ac:spMkLst>
            <pc:docMk/>
            <pc:sldMk cId="3337735329" sldId="2076138561"/>
            <ac:spMk id="29" creationId="{369BEE8D-09ED-08E4-7A8B-C8B1FF14EBFC}"/>
          </ac:spMkLst>
        </pc:spChg>
        <pc:spChg chg="add del mod ord">
          <ac:chgData name="Natalia Rodriguez Pulido" userId="bdec3b4f-57f0-4c87-a8e4-8d0c15d409a1" providerId="ADAL" clId="{932C0F71-B937-4A23-AC0A-24536DFF656A}" dt="2023-10-17T15:13:38.556" v="312" actId="478"/>
          <ac:spMkLst>
            <pc:docMk/>
            <pc:sldMk cId="3337735329" sldId="2076138561"/>
            <ac:spMk id="30" creationId="{0950904E-0C3D-931A-17B4-6FA71A4BA24E}"/>
          </ac:spMkLst>
        </pc:spChg>
        <pc:spChg chg="add del mod ord">
          <ac:chgData name="Natalia Rodriguez Pulido" userId="bdec3b4f-57f0-4c87-a8e4-8d0c15d409a1" providerId="ADAL" clId="{932C0F71-B937-4A23-AC0A-24536DFF656A}" dt="2023-10-17T15:14:23.362" v="332" actId="478"/>
          <ac:spMkLst>
            <pc:docMk/>
            <pc:sldMk cId="3337735329" sldId="2076138561"/>
            <ac:spMk id="31" creationId="{DF0A1AE4-D834-5347-5C41-8B2B17559E36}"/>
          </ac:spMkLst>
        </pc:spChg>
        <pc:spChg chg="add del mod ord">
          <ac:chgData name="Natalia Rodriguez Pulido" userId="bdec3b4f-57f0-4c87-a8e4-8d0c15d409a1" providerId="ADAL" clId="{932C0F71-B937-4A23-AC0A-24536DFF656A}" dt="2023-10-17T15:14:24.528" v="333" actId="478"/>
          <ac:spMkLst>
            <pc:docMk/>
            <pc:sldMk cId="3337735329" sldId="2076138561"/>
            <ac:spMk id="32" creationId="{F10C2A4B-8A75-3742-5EA3-6756A0B02841}"/>
          </ac:spMkLst>
        </pc:spChg>
        <pc:spChg chg="add del mod ord">
          <ac:chgData name="Natalia Rodriguez Pulido" userId="bdec3b4f-57f0-4c87-a8e4-8d0c15d409a1" providerId="ADAL" clId="{932C0F71-B937-4A23-AC0A-24536DFF656A}" dt="2023-10-17T15:14:20.231" v="331" actId="478"/>
          <ac:spMkLst>
            <pc:docMk/>
            <pc:sldMk cId="3337735329" sldId="2076138561"/>
            <ac:spMk id="33" creationId="{9D852F71-AC99-20C2-0BBD-74100E02F77A}"/>
          </ac:spMkLst>
        </pc:spChg>
        <pc:spChg chg="del mod">
          <ac:chgData name="Natalia Rodriguez Pulido" userId="bdec3b4f-57f0-4c87-a8e4-8d0c15d409a1" providerId="ADAL" clId="{932C0F71-B937-4A23-AC0A-24536DFF656A}" dt="2023-10-17T15:11:43.515" v="264" actId="478"/>
          <ac:spMkLst>
            <pc:docMk/>
            <pc:sldMk cId="3337735329" sldId="2076138561"/>
            <ac:spMk id="34" creationId="{08B42356-5F16-837B-6FE8-B0B9A0246E59}"/>
          </ac:spMkLst>
        </pc:spChg>
        <pc:spChg chg="add del mod ord">
          <ac:chgData name="Natalia Rodriguez Pulido" userId="bdec3b4f-57f0-4c87-a8e4-8d0c15d409a1" providerId="ADAL" clId="{932C0F71-B937-4A23-AC0A-24536DFF656A}" dt="2023-10-17T15:14:28.164" v="334" actId="478"/>
          <ac:spMkLst>
            <pc:docMk/>
            <pc:sldMk cId="3337735329" sldId="2076138561"/>
            <ac:spMk id="35" creationId="{22EFE870-3125-284A-F7B5-7A2FA886C1D1}"/>
          </ac:spMkLst>
        </pc:spChg>
        <pc:spChg chg="del mod">
          <ac:chgData name="Natalia Rodriguez Pulido" userId="bdec3b4f-57f0-4c87-a8e4-8d0c15d409a1" providerId="ADAL" clId="{932C0F71-B937-4A23-AC0A-24536DFF656A}" dt="2023-10-17T15:11:28.204" v="260" actId="478"/>
          <ac:spMkLst>
            <pc:docMk/>
            <pc:sldMk cId="3337735329" sldId="2076138561"/>
            <ac:spMk id="36" creationId="{D3DC8178-119D-4262-731D-BBB73067E4F3}"/>
          </ac:spMkLst>
        </pc:spChg>
        <pc:spChg chg="add del mod ord">
          <ac:chgData name="Natalia Rodriguez Pulido" userId="bdec3b4f-57f0-4c87-a8e4-8d0c15d409a1" providerId="ADAL" clId="{932C0F71-B937-4A23-AC0A-24536DFF656A}" dt="2023-10-17T15:14:31.334" v="336" actId="478"/>
          <ac:spMkLst>
            <pc:docMk/>
            <pc:sldMk cId="3337735329" sldId="2076138561"/>
            <ac:spMk id="37" creationId="{BE79C244-B21E-4384-5544-956A18DACA5C}"/>
          </ac:spMkLst>
        </pc:spChg>
        <pc:spChg chg="add del mod ord">
          <ac:chgData name="Natalia Rodriguez Pulido" userId="bdec3b4f-57f0-4c87-a8e4-8d0c15d409a1" providerId="ADAL" clId="{932C0F71-B937-4A23-AC0A-24536DFF656A}" dt="2023-10-17T15:14:29.553" v="335" actId="478"/>
          <ac:spMkLst>
            <pc:docMk/>
            <pc:sldMk cId="3337735329" sldId="2076138561"/>
            <ac:spMk id="38" creationId="{9F53299A-0FD1-16C2-5CF0-8BE82B4D04F2}"/>
          </ac:spMkLst>
        </pc:spChg>
        <pc:spChg chg="del mod">
          <ac:chgData name="Natalia Rodriguez Pulido" userId="bdec3b4f-57f0-4c87-a8e4-8d0c15d409a1" providerId="ADAL" clId="{932C0F71-B937-4A23-AC0A-24536DFF656A}" dt="2023-10-17T15:12:00.231" v="272" actId="478"/>
          <ac:spMkLst>
            <pc:docMk/>
            <pc:sldMk cId="3337735329" sldId="2076138561"/>
            <ac:spMk id="39" creationId="{C645CC37-503F-9AFC-10AF-390780342FBA}"/>
          </ac:spMkLst>
        </pc:spChg>
        <pc:spChg chg="add del mod ord">
          <ac:chgData name="Natalia Rodriguez Pulido" userId="bdec3b4f-57f0-4c87-a8e4-8d0c15d409a1" providerId="ADAL" clId="{932C0F71-B937-4A23-AC0A-24536DFF656A}" dt="2023-10-17T15:14:43.534" v="342" actId="478"/>
          <ac:spMkLst>
            <pc:docMk/>
            <pc:sldMk cId="3337735329" sldId="2076138561"/>
            <ac:spMk id="40" creationId="{D62828D5-3F70-0509-EFDC-9225EAA634B6}"/>
          </ac:spMkLst>
        </pc:spChg>
        <pc:spChg chg="add del mod ord">
          <ac:chgData name="Natalia Rodriguez Pulido" userId="bdec3b4f-57f0-4c87-a8e4-8d0c15d409a1" providerId="ADAL" clId="{932C0F71-B937-4A23-AC0A-24536DFF656A}" dt="2023-10-17T15:14:44.957" v="343" actId="478"/>
          <ac:spMkLst>
            <pc:docMk/>
            <pc:sldMk cId="3337735329" sldId="2076138561"/>
            <ac:spMk id="41" creationId="{37C05371-D0EA-0FC4-41B1-EDCED0AE5B48}"/>
          </ac:spMkLst>
        </pc:spChg>
        <pc:spChg chg="add del mod ord">
          <ac:chgData name="Natalia Rodriguez Pulido" userId="bdec3b4f-57f0-4c87-a8e4-8d0c15d409a1" providerId="ADAL" clId="{932C0F71-B937-4A23-AC0A-24536DFF656A}" dt="2023-10-17T15:14:41.866" v="341" actId="478"/>
          <ac:spMkLst>
            <pc:docMk/>
            <pc:sldMk cId="3337735329" sldId="2076138561"/>
            <ac:spMk id="42" creationId="{103622D2-8BB6-3FEF-D7B2-85E87DC270C7}"/>
          </ac:spMkLst>
        </pc:spChg>
        <pc:spChg chg="add mod ord">
          <ac:chgData name="Natalia Rodriguez Pulido" userId="bdec3b4f-57f0-4c87-a8e4-8d0c15d409a1" providerId="ADAL" clId="{932C0F71-B937-4A23-AC0A-24536DFF656A}" dt="2023-10-17T21:44:54.368" v="1568" actId="1076"/>
          <ac:spMkLst>
            <pc:docMk/>
            <pc:sldMk cId="3337735329" sldId="2076138561"/>
            <ac:spMk id="43" creationId="{65A4C38E-0073-85B6-F360-A54AB712277C}"/>
          </ac:spMkLst>
        </pc:spChg>
        <pc:spChg chg="add del mod">
          <ac:chgData name="Natalia Rodriguez Pulido" userId="bdec3b4f-57f0-4c87-a8e4-8d0c15d409a1" providerId="ADAL" clId="{932C0F71-B937-4A23-AC0A-24536DFF656A}" dt="2023-10-17T21:23:20.614" v="1023" actId="478"/>
          <ac:spMkLst>
            <pc:docMk/>
            <pc:sldMk cId="3337735329" sldId="2076138561"/>
            <ac:spMk id="45" creationId="{69D33DBD-585B-B6A7-B364-9752E0D39865}"/>
          </ac:spMkLst>
        </pc:spChg>
        <pc:spChg chg="add del mod">
          <ac:chgData name="Natalia Rodriguez Pulido" userId="bdec3b4f-57f0-4c87-a8e4-8d0c15d409a1" providerId="ADAL" clId="{932C0F71-B937-4A23-AC0A-24536DFF656A}" dt="2023-10-17T15:14:03.681" v="319" actId="478"/>
          <ac:spMkLst>
            <pc:docMk/>
            <pc:sldMk cId="3337735329" sldId="2076138561"/>
            <ac:spMk id="47" creationId="{E482EE93-273B-7DE8-935A-7EB9E0C8B800}"/>
          </ac:spMkLst>
        </pc:spChg>
        <pc:spChg chg="add del mod">
          <ac:chgData name="Natalia Rodriguez Pulido" userId="bdec3b4f-57f0-4c87-a8e4-8d0c15d409a1" providerId="ADAL" clId="{932C0F71-B937-4A23-AC0A-24536DFF656A}" dt="2023-10-17T15:16:16.843" v="394" actId="478"/>
          <ac:spMkLst>
            <pc:docMk/>
            <pc:sldMk cId="3337735329" sldId="2076138561"/>
            <ac:spMk id="49" creationId="{F64F4ECC-EB33-2468-591C-5279C1510728}"/>
          </ac:spMkLst>
        </pc:spChg>
        <pc:spChg chg="add del mod">
          <ac:chgData name="Natalia Rodriguez Pulido" userId="bdec3b4f-57f0-4c87-a8e4-8d0c15d409a1" providerId="ADAL" clId="{932C0F71-B937-4A23-AC0A-24536DFF656A}" dt="2023-10-17T21:23:33.293" v="1031" actId="478"/>
          <ac:spMkLst>
            <pc:docMk/>
            <pc:sldMk cId="3337735329" sldId="2076138561"/>
            <ac:spMk id="50" creationId="{F74E14EC-ECBF-B125-B792-C70A9337188C}"/>
          </ac:spMkLst>
        </pc:spChg>
        <pc:spChg chg="del mod">
          <ac:chgData name="Natalia Rodriguez Pulido" userId="bdec3b4f-57f0-4c87-a8e4-8d0c15d409a1" providerId="ADAL" clId="{932C0F71-B937-4A23-AC0A-24536DFF656A}" dt="2023-10-17T15:11:35.671" v="262" actId="478"/>
          <ac:spMkLst>
            <pc:docMk/>
            <pc:sldMk cId="3337735329" sldId="2076138561"/>
            <ac:spMk id="66" creationId="{10AFD28D-3A63-213F-D0B0-F0FA1B7DBBFA}"/>
          </ac:spMkLst>
        </pc:spChg>
        <pc:graphicFrameChg chg="add del mod modGraphic">
          <ac:chgData name="Natalia Rodriguez Pulido" userId="bdec3b4f-57f0-4c87-a8e4-8d0c15d409a1" providerId="ADAL" clId="{932C0F71-B937-4A23-AC0A-24536DFF656A}" dt="2023-10-17T21:24:59.957" v="1064" actId="1032"/>
          <ac:graphicFrameMkLst>
            <pc:docMk/>
            <pc:sldMk cId="3337735329" sldId="2076138561"/>
            <ac:graphicFrameMk id="6" creationId="{43D8F522-73C3-16E7-A935-B08AB06A1A4F}"/>
          </ac:graphicFrameMkLst>
        </pc:graphicFrameChg>
        <pc:graphicFrameChg chg="add del mod modGraphic">
          <ac:chgData name="Natalia Rodriguez Pulido" userId="bdec3b4f-57f0-4c87-a8e4-8d0c15d409a1" providerId="ADAL" clId="{932C0F71-B937-4A23-AC0A-24536DFF656A}" dt="2023-10-17T21:26:03.995" v="1074" actId="478"/>
          <ac:graphicFrameMkLst>
            <pc:docMk/>
            <pc:sldMk cId="3337735329" sldId="2076138561"/>
            <ac:graphicFrameMk id="9" creationId="{2153E332-717F-65FF-173C-F506D5D2C84B}"/>
          </ac:graphicFrameMkLst>
        </pc:graphicFrameChg>
        <pc:picChg chg="mod">
          <ac:chgData name="Natalia Rodriguez Pulido" userId="bdec3b4f-57f0-4c87-a8e4-8d0c15d409a1" providerId="ADAL" clId="{932C0F71-B937-4A23-AC0A-24536DFF656A}" dt="2023-10-17T21:25:45.994" v="1072" actId="1076"/>
          <ac:picMkLst>
            <pc:docMk/>
            <pc:sldMk cId="3337735329" sldId="2076138561"/>
            <ac:picMk id="11" creationId="{2D6BA7CF-6DB3-3143-5E19-7BAA2D200DD0}"/>
          </ac:picMkLst>
        </pc:picChg>
      </pc:sldChg>
      <pc:sldChg chg="ord">
        <pc:chgData name="Natalia Rodriguez Pulido" userId="bdec3b4f-57f0-4c87-a8e4-8d0c15d409a1" providerId="ADAL" clId="{932C0F71-B937-4A23-AC0A-24536DFF656A}" dt="2023-10-17T15:21:44.929" v="488"/>
        <pc:sldMkLst>
          <pc:docMk/>
          <pc:sldMk cId="2533307244" sldId="2147470328"/>
        </pc:sldMkLst>
      </pc:sldChg>
      <pc:sldChg chg="del">
        <pc:chgData name="Natalia Rodriguez Pulido" userId="bdec3b4f-57f0-4c87-a8e4-8d0c15d409a1" providerId="ADAL" clId="{932C0F71-B937-4A23-AC0A-24536DFF656A}" dt="2023-10-17T15:27:24.193" v="612" actId="47"/>
        <pc:sldMkLst>
          <pc:docMk/>
          <pc:sldMk cId="1496822693" sldId="2147470752"/>
        </pc:sldMkLst>
      </pc:sldChg>
      <pc:sldChg chg="modSp mod ord">
        <pc:chgData name="Natalia Rodriguez Pulido" userId="bdec3b4f-57f0-4c87-a8e4-8d0c15d409a1" providerId="ADAL" clId="{932C0F71-B937-4A23-AC0A-24536DFF656A}" dt="2023-10-17T22:01:49.394" v="1841"/>
        <pc:sldMkLst>
          <pc:docMk/>
          <pc:sldMk cId="2867211027" sldId="2147470760"/>
        </pc:sldMkLst>
        <pc:spChg chg="mod">
          <ac:chgData name="Natalia Rodriguez Pulido" userId="bdec3b4f-57f0-4c87-a8e4-8d0c15d409a1" providerId="ADAL" clId="{932C0F71-B937-4A23-AC0A-24536DFF656A}" dt="2023-10-17T22:01:49.394" v="1841"/>
          <ac:spMkLst>
            <pc:docMk/>
            <pc:sldMk cId="2867211027" sldId="2147470760"/>
            <ac:spMk id="2" creationId="{447EF1C1-C1DB-F0FF-CF06-F15B4C5756CB}"/>
          </ac:spMkLst>
        </pc:spChg>
      </pc:sldChg>
      <pc:sldChg chg="modSp del mod ord">
        <pc:chgData name="Natalia Rodriguez Pulido" userId="bdec3b4f-57f0-4c87-a8e4-8d0c15d409a1" providerId="ADAL" clId="{932C0F71-B937-4A23-AC0A-24536DFF656A}" dt="2023-10-17T16:05:32.196" v="892" actId="47"/>
        <pc:sldMkLst>
          <pc:docMk/>
          <pc:sldMk cId="2559792482" sldId="2147477925"/>
        </pc:sldMkLst>
        <pc:spChg chg="mod">
          <ac:chgData name="Natalia Rodriguez Pulido" userId="bdec3b4f-57f0-4c87-a8e4-8d0c15d409a1" providerId="ADAL" clId="{932C0F71-B937-4A23-AC0A-24536DFF656A}" dt="2023-10-17T15:27:15.635" v="611" actId="20577"/>
          <ac:spMkLst>
            <pc:docMk/>
            <pc:sldMk cId="2559792482" sldId="2147477925"/>
            <ac:spMk id="9" creationId="{63575F5B-DC6A-2CCA-7D3E-BAE09D97221A}"/>
          </ac:spMkLst>
        </pc:spChg>
      </pc:sldChg>
      <pc:sldChg chg="addSp delSp modSp mod modClrScheme chgLayout">
        <pc:chgData name="Natalia Rodriguez Pulido" userId="bdec3b4f-57f0-4c87-a8e4-8d0c15d409a1" providerId="ADAL" clId="{932C0F71-B937-4A23-AC0A-24536DFF656A}" dt="2023-10-17T23:06:32.228" v="2583" actId="700"/>
        <pc:sldMkLst>
          <pc:docMk/>
          <pc:sldMk cId="486753176" sldId="2147477963"/>
        </pc:sldMkLst>
        <pc:spChg chg="mod ord">
          <ac:chgData name="Natalia Rodriguez Pulido" userId="bdec3b4f-57f0-4c87-a8e4-8d0c15d409a1" providerId="ADAL" clId="{932C0F71-B937-4A23-AC0A-24536DFF656A}" dt="2023-10-17T23:06:32.228" v="2583" actId="700"/>
          <ac:spMkLst>
            <pc:docMk/>
            <pc:sldMk cId="486753176" sldId="2147477963"/>
            <ac:spMk id="2" creationId="{C3536114-7639-2C47-9E26-94C45434FDF1}"/>
          </ac:spMkLst>
        </pc:spChg>
        <pc:spChg chg="add del mod ord">
          <ac:chgData name="Natalia Rodriguez Pulido" userId="bdec3b4f-57f0-4c87-a8e4-8d0c15d409a1" providerId="ADAL" clId="{932C0F71-B937-4A23-AC0A-24536DFF656A}" dt="2023-10-17T23:06:32.228" v="2583" actId="700"/>
          <ac:spMkLst>
            <pc:docMk/>
            <pc:sldMk cId="486753176" sldId="2147477963"/>
            <ac:spMk id="10" creationId="{A92A2415-D411-63FF-9851-583918870EE3}"/>
          </ac:spMkLst>
        </pc:spChg>
        <pc:spChg chg="add del mod ord">
          <ac:chgData name="Natalia Rodriguez Pulido" userId="bdec3b4f-57f0-4c87-a8e4-8d0c15d409a1" providerId="ADAL" clId="{932C0F71-B937-4A23-AC0A-24536DFF656A}" dt="2023-10-17T23:06:32.228" v="2583" actId="700"/>
          <ac:spMkLst>
            <pc:docMk/>
            <pc:sldMk cId="486753176" sldId="2147477963"/>
            <ac:spMk id="11" creationId="{0D090C2E-EC03-F12C-6559-F412A8AC5C91}"/>
          </ac:spMkLst>
        </pc:spChg>
        <pc:spChg chg="add del mod ord">
          <ac:chgData name="Natalia Rodriguez Pulido" userId="bdec3b4f-57f0-4c87-a8e4-8d0c15d409a1" providerId="ADAL" clId="{932C0F71-B937-4A23-AC0A-24536DFF656A}" dt="2023-10-17T23:06:32.228" v="2583" actId="700"/>
          <ac:spMkLst>
            <pc:docMk/>
            <pc:sldMk cId="486753176" sldId="2147477963"/>
            <ac:spMk id="14" creationId="{2409827B-2E79-4651-39B1-A720B992425B}"/>
          </ac:spMkLst>
        </pc:spChg>
        <pc:spChg chg="add del mod ord">
          <ac:chgData name="Natalia Rodriguez Pulido" userId="bdec3b4f-57f0-4c87-a8e4-8d0c15d409a1" providerId="ADAL" clId="{932C0F71-B937-4A23-AC0A-24536DFF656A}" dt="2023-10-17T23:06:32.228" v="2583" actId="700"/>
          <ac:spMkLst>
            <pc:docMk/>
            <pc:sldMk cId="486753176" sldId="2147477963"/>
            <ac:spMk id="15" creationId="{B53FA023-3378-F26E-A1F4-810DA9F64BC0}"/>
          </ac:spMkLst>
        </pc:spChg>
        <pc:spChg chg="add del mod ord">
          <ac:chgData name="Natalia Rodriguez Pulido" userId="bdec3b4f-57f0-4c87-a8e4-8d0c15d409a1" providerId="ADAL" clId="{932C0F71-B937-4A23-AC0A-24536DFF656A}" dt="2023-10-17T23:06:32.228" v="2583" actId="700"/>
          <ac:spMkLst>
            <pc:docMk/>
            <pc:sldMk cId="486753176" sldId="2147477963"/>
            <ac:spMk id="16" creationId="{465292AB-BE31-B387-AA58-D240A640D879}"/>
          </ac:spMkLst>
        </pc:spChg>
        <pc:spChg chg="add del mod ord">
          <ac:chgData name="Natalia Rodriguez Pulido" userId="bdec3b4f-57f0-4c87-a8e4-8d0c15d409a1" providerId="ADAL" clId="{932C0F71-B937-4A23-AC0A-24536DFF656A}" dt="2023-10-17T23:06:32.228" v="2583" actId="700"/>
          <ac:spMkLst>
            <pc:docMk/>
            <pc:sldMk cId="486753176" sldId="2147477963"/>
            <ac:spMk id="17" creationId="{6C85A692-0AFC-D5BD-46B1-937DF8DF4CDE}"/>
          </ac:spMkLst>
        </pc:spChg>
      </pc:sldChg>
      <pc:sldChg chg="addSp delSp modSp mod ord setBg">
        <pc:chgData name="Natalia Rodriguez Pulido" userId="bdec3b4f-57f0-4c87-a8e4-8d0c15d409a1" providerId="ADAL" clId="{932C0F71-B937-4A23-AC0A-24536DFF656A}" dt="2023-10-17T23:08:21.078" v="2593" actId="207"/>
        <pc:sldMkLst>
          <pc:docMk/>
          <pc:sldMk cId="2887954631" sldId="2147477993"/>
        </pc:sldMkLst>
        <pc:spChg chg="mod">
          <ac:chgData name="Natalia Rodriguez Pulido" userId="bdec3b4f-57f0-4c87-a8e4-8d0c15d409a1" providerId="ADAL" clId="{932C0F71-B937-4A23-AC0A-24536DFF656A}" dt="2023-10-17T23:08:21.078" v="2593" actId="207"/>
          <ac:spMkLst>
            <pc:docMk/>
            <pc:sldMk cId="2887954631" sldId="2147477993"/>
            <ac:spMk id="5" creationId="{5D74D82A-834F-08D7-4A4A-1233DFB33F71}"/>
          </ac:spMkLst>
        </pc:spChg>
        <pc:spChg chg="add del">
          <ac:chgData name="Natalia Rodriguez Pulido" userId="bdec3b4f-57f0-4c87-a8e4-8d0c15d409a1" providerId="ADAL" clId="{932C0F71-B937-4A23-AC0A-24536DFF656A}" dt="2023-10-17T23:08:11.540" v="2592" actId="26606"/>
          <ac:spMkLst>
            <pc:docMk/>
            <pc:sldMk cId="2887954631" sldId="2147477993"/>
            <ac:spMk id="10" creationId="{6C4028FD-8BAA-4A19-BFDE-594D991B7552}"/>
          </ac:spMkLst>
        </pc:spChg>
        <pc:spChg chg="add">
          <ac:chgData name="Natalia Rodriguez Pulido" userId="bdec3b4f-57f0-4c87-a8e4-8d0c15d409a1" providerId="ADAL" clId="{932C0F71-B937-4A23-AC0A-24536DFF656A}" dt="2023-10-17T23:08:11.540" v="2592" actId="26606"/>
          <ac:spMkLst>
            <pc:docMk/>
            <pc:sldMk cId="2887954631" sldId="2147477993"/>
            <ac:spMk id="15" creationId="{6C4028FD-8BAA-4A19-BFDE-594D991B7552}"/>
          </ac:spMkLst>
        </pc:spChg>
        <pc:graphicFrameChg chg="mod modGraphic">
          <ac:chgData name="Natalia Rodriguez Pulido" userId="bdec3b4f-57f0-4c87-a8e4-8d0c15d409a1" providerId="ADAL" clId="{932C0F71-B937-4A23-AC0A-24536DFF656A}" dt="2023-10-17T23:08:11.540" v="2592" actId="26606"/>
          <ac:graphicFrameMkLst>
            <pc:docMk/>
            <pc:sldMk cId="2887954631" sldId="2147477993"/>
            <ac:graphicFrameMk id="4" creationId="{7166FA97-078D-518A-60A3-616D28585203}"/>
          </ac:graphicFrameMkLst>
        </pc:graphicFrameChg>
      </pc:sldChg>
      <pc:sldChg chg="addSp delSp modSp add del mod setBg modClrScheme delDesignElem chgLayout">
        <pc:chgData name="Natalia Rodriguez Pulido" userId="bdec3b4f-57f0-4c87-a8e4-8d0c15d409a1" providerId="ADAL" clId="{932C0F71-B937-4A23-AC0A-24536DFF656A}" dt="2023-10-17T15:48:57.378" v="710" actId="47"/>
        <pc:sldMkLst>
          <pc:docMk/>
          <pc:sldMk cId="2280267267" sldId="2147477994"/>
        </pc:sldMkLst>
        <pc:spChg chg="mod ord">
          <ac:chgData name="Natalia Rodriguez Pulido" userId="bdec3b4f-57f0-4c87-a8e4-8d0c15d409a1" providerId="ADAL" clId="{932C0F71-B937-4A23-AC0A-24536DFF656A}" dt="2023-10-17T15:45:59.214" v="679" actId="6264"/>
          <ac:spMkLst>
            <pc:docMk/>
            <pc:sldMk cId="2280267267" sldId="2147477994"/>
            <ac:spMk id="2" creationId="{2C61AEBB-029E-E6BF-949E-220AFB53C1EC}"/>
          </ac:spMkLst>
        </pc:spChg>
        <pc:spChg chg="mod ord">
          <ac:chgData name="Natalia Rodriguez Pulido" userId="bdec3b4f-57f0-4c87-a8e4-8d0c15d409a1" providerId="ADAL" clId="{932C0F71-B937-4A23-AC0A-24536DFF656A}" dt="2023-10-17T15:46:45.562" v="681" actId="20577"/>
          <ac:spMkLst>
            <pc:docMk/>
            <pc:sldMk cId="2280267267" sldId="2147477994"/>
            <ac:spMk id="3" creationId="{97989C52-DE67-A671-7F29-A13DB2FD7A9A}"/>
          </ac:spMkLst>
        </pc:spChg>
        <pc:spChg chg="add del mod ord">
          <ac:chgData name="Natalia Rodriguez Pulido" userId="bdec3b4f-57f0-4c87-a8e4-8d0c15d409a1" providerId="ADAL" clId="{932C0F71-B937-4A23-AC0A-24536DFF656A}" dt="2023-10-17T15:42:13.448" v="657" actId="700"/>
          <ac:spMkLst>
            <pc:docMk/>
            <pc:sldMk cId="2280267267" sldId="2147477994"/>
            <ac:spMk id="4" creationId="{2FC49254-8DBE-0300-62FA-E4AC50AA9847}"/>
          </ac:spMkLst>
        </pc:spChg>
        <pc:spChg chg="add del mod ord">
          <ac:chgData name="Natalia Rodriguez Pulido" userId="bdec3b4f-57f0-4c87-a8e4-8d0c15d409a1" providerId="ADAL" clId="{932C0F71-B937-4A23-AC0A-24536DFF656A}" dt="2023-10-17T15:42:13.448" v="657" actId="700"/>
          <ac:spMkLst>
            <pc:docMk/>
            <pc:sldMk cId="2280267267" sldId="2147477994"/>
            <ac:spMk id="5" creationId="{49D42935-9A73-70D0-F1F8-7F26B0FBFC79}"/>
          </ac:spMkLst>
        </pc:spChg>
        <pc:spChg chg="add del mod ord">
          <ac:chgData name="Natalia Rodriguez Pulido" userId="bdec3b4f-57f0-4c87-a8e4-8d0c15d409a1" providerId="ADAL" clId="{932C0F71-B937-4A23-AC0A-24536DFF656A}" dt="2023-10-17T15:42:13.448" v="657" actId="700"/>
          <ac:spMkLst>
            <pc:docMk/>
            <pc:sldMk cId="2280267267" sldId="2147477994"/>
            <ac:spMk id="6" creationId="{D257E7F8-9037-EACA-2B65-85AE80332942}"/>
          </ac:spMkLst>
        </pc:spChg>
        <pc:spChg chg="add del mod">
          <ac:chgData name="Natalia Rodriguez Pulido" userId="bdec3b4f-57f0-4c87-a8e4-8d0c15d409a1" providerId="ADAL" clId="{932C0F71-B937-4A23-AC0A-24536DFF656A}" dt="2023-10-17T15:45:59.214" v="679" actId="6264"/>
          <ac:spMkLst>
            <pc:docMk/>
            <pc:sldMk cId="2280267267" sldId="2147477994"/>
            <ac:spMk id="7" creationId="{D145DFD1-0FD1-5292-0F72-20D0D34C69C4}"/>
          </ac:spMkLst>
        </pc:spChg>
        <pc:spChg chg="add del">
          <ac:chgData name="Natalia Rodriguez Pulido" userId="bdec3b4f-57f0-4c87-a8e4-8d0c15d409a1" providerId="ADAL" clId="{932C0F71-B937-4A23-AC0A-24536DFF656A}" dt="2023-10-17T15:45:59.214" v="679" actId="6264"/>
          <ac:spMkLst>
            <pc:docMk/>
            <pc:sldMk cId="2280267267" sldId="2147477994"/>
            <ac:spMk id="8" creationId="{100EDD19-6802-4EC3-95CE-CFFAB042CFD6}"/>
          </ac:spMkLst>
        </pc:spChg>
        <pc:spChg chg="add del mod">
          <ac:chgData name="Natalia Rodriguez Pulido" userId="bdec3b4f-57f0-4c87-a8e4-8d0c15d409a1" providerId="ADAL" clId="{932C0F71-B937-4A23-AC0A-24536DFF656A}" dt="2023-10-17T15:45:59.214" v="679" actId="6264"/>
          <ac:spMkLst>
            <pc:docMk/>
            <pc:sldMk cId="2280267267" sldId="2147477994"/>
            <ac:spMk id="9" creationId="{126C4780-3C41-8F49-FDAD-A239A62309DD}"/>
          </ac:spMkLst>
        </pc:spChg>
        <pc:spChg chg="add del">
          <ac:chgData name="Natalia Rodriguez Pulido" userId="bdec3b4f-57f0-4c87-a8e4-8d0c15d409a1" providerId="ADAL" clId="{932C0F71-B937-4A23-AC0A-24536DFF656A}" dt="2023-10-17T15:45:59.214" v="679" actId="6264"/>
          <ac:spMkLst>
            <pc:docMk/>
            <pc:sldMk cId="2280267267" sldId="2147477994"/>
            <ac:spMk id="10" creationId="{DB17E863-922E-4C26-BD64-E8FD41D28661}"/>
          </ac:spMkLst>
        </pc:spChg>
      </pc:sldChg>
      <pc:sldChg chg="addSp delSp modSp mod">
        <pc:chgData name="Natalia Rodriguez Pulido" userId="bdec3b4f-57f0-4c87-a8e4-8d0c15d409a1" providerId="ADAL" clId="{932C0F71-B937-4A23-AC0A-24536DFF656A}" dt="2023-10-17T22:57:30.583" v="2493" actId="22"/>
        <pc:sldMkLst>
          <pc:docMk/>
          <pc:sldMk cId="2281370232" sldId="2147477995"/>
        </pc:sldMkLst>
        <pc:spChg chg="mod">
          <ac:chgData name="Natalia Rodriguez Pulido" userId="bdec3b4f-57f0-4c87-a8e4-8d0c15d409a1" providerId="ADAL" clId="{932C0F71-B937-4A23-AC0A-24536DFF656A}" dt="2023-10-17T22:38:22.641" v="2262" actId="207"/>
          <ac:spMkLst>
            <pc:docMk/>
            <pc:sldMk cId="2281370232" sldId="2147477995"/>
            <ac:spMk id="2" creationId="{DE5E575F-203B-402E-8F3A-397FD2209400}"/>
          </ac:spMkLst>
        </pc:spChg>
        <pc:spChg chg="mod">
          <ac:chgData name="Natalia Rodriguez Pulido" userId="bdec3b4f-57f0-4c87-a8e4-8d0c15d409a1" providerId="ADAL" clId="{932C0F71-B937-4A23-AC0A-24536DFF656A}" dt="2023-10-17T15:51:13.794" v="712" actId="27636"/>
          <ac:spMkLst>
            <pc:docMk/>
            <pc:sldMk cId="2281370232" sldId="2147477995"/>
            <ac:spMk id="3" creationId="{1474F970-FE41-4ED0-AC7A-D50FDBAB1E03}"/>
          </ac:spMkLst>
        </pc:spChg>
        <pc:spChg chg="add del">
          <ac:chgData name="Natalia Rodriguez Pulido" userId="bdec3b4f-57f0-4c87-a8e4-8d0c15d409a1" providerId="ADAL" clId="{932C0F71-B937-4A23-AC0A-24536DFF656A}" dt="2023-10-17T22:57:30.583" v="2493" actId="22"/>
          <ac:spMkLst>
            <pc:docMk/>
            <pc:sldMk cId="2281370232" sldId="2147477995"/>
            <ac:spMk id="5" creationId="{2C013139-A64F-A047-9782-D73C175F854C}"/>
          </ac:spMkLst>
        </pc:spChg>
        <pc:picChg chg="mod">
          <ac:chgData name="Natalia Rodriguez Pulido" userId="bdec3b4f-57f0-4c87-a8e4-8d0c15d409a1" providerId="ADAL" clId="{932C0F71-B937-4A23-AC0A-24536DFF656A}" dt="2023-10-17T22:38:15.063" v="2261" actId="1076"/>
          <ac:picMkLst>
            <pc:docMk/>
            <pc:sldMk cId="2281370232" sldId="2147477995"/>
            <ac:picMk id="6" creationId="{25FE496D-F0E5-FFB9-2168-D7174177C13D}"/>
          </ac:picMkLst>
        </pc:picChg>
      </pc:sldChg>
      <pc:sldChg chg="modSp del mod ord">
        <pc:chgData name="Natalia Rodriguez Pulido" userId="bdec3b4f-57f0-4c87-a8e4-8d0c15d409a1" providerId="ADAL" clId="{932C0F71-B937-4A23-AC0A-24536DFF656A}" dt="2023-10-17T23:05:55.644" v="2580" actId="47"/>
        <pc:sldMkLst>
          <pc:docMk/>
          <pc:sldMk cId="1468989919" sldId="2147478041"/>
        </pc:sldMkLst>
        <pc:spChg chg="mod">
          <ac:chgData name="Natalia Rodriguez Pulido" userId="bdec3b4f-57f0-4c87-a8e4-8d0c15d409a1" providerId="ADAL" clId="{932C0F71-B937-4A23-AC0A-24536DFF656A}" dt="2023-10-17T15:58:26.556" v="812" actId="207"/>
          <ac:spMkLst>
            <pc:docMk/>
            <pc:sldMk cId="1468989919" sldId="2147478041"/>
            <ac:spMk id="27" creationId="{C8CAB013-FA9B-1038-DDE7-700228472797}"/>
          </ac:spMkLst>
        </pc:spChg>
        <pc:spChg chg="mod">
          <ac:chgData name="Natalia Rodriguez Pulido" userId="bdec3b4f-57f0-4c87-a8e4-8d0c15d409a1" providerId="ADAL" clId="{932C0F71-B937-4A23-AC0A-24536DFF656A}" dt="2023-10-17T22:02:17.020" v="1847"/>
          <ac:spMkLst>
            <pc:docMk/>
            <pc:sldMk cId="1468989919" sldId="2147478041"/>
            <ac:spMk id="157" creationId="{11302E0C-014D-966C-638A-D3D8FA2D4A78}"/>
          </ac:spMkLst>
        </pc:spChg>
      </pc:sldChg>
      <pc:sldChg chg="modSp mod">
        <pc:chgData name="Natalia Rodriguez Pulido" userId="bdec3b4f-57f0-4c87-a8e4-8d0c15d409a1" providerId="ADAL" clId="{932C0F71-B937-4A23-AC0A-24536DFF656A}" dt="2023-10-17T22:39:03.451" v="2272" actId="207"/>
        <pc:sldMkLst>
          <pc:docMk/>
          <pc:sldMk cId="404159295" sldId="2147478059"/>
        </pc:sldMkLst>
        <pc:spChg chg="mod">
          <ac:chgData name="Natalia Rodriguez Pulido" userId="bdec3b4f-57f0-4c87-a8e4-8d0c15d409a1" providerId="ADAL" clId="{932C0F71-B937-4A23-AC0A-24536DFF656A}" dt="2023-10-17T22:39:03.451" v="2272" actId="207"/>
          <ac:spMkLst>
            <pc:docMk/>
            <pc:sldMk cId="404159295" sldId="2147478059"/>
            <ac:spMk id="4097" creationId="{1EB10C1E-1D72-41E6-A3DE-3D18E3EB38B1}"/>
          </ac:spMkLst>
        </pc:spChg>
      </pc:sldChg>
      <pc:sldChg chg="delSp modSp mod">
        <pc:chgData name="Natalia Rodriguez Pulido" userId="bdec3b4f-57f0-4c87-a8e4-8d0c15d409a1" providerId="ADAL" clId="{932C0F71-B937-4A23-AC0A-24536DFF656A}" dt="2023-10-17T22:38:49.437" v="2270" actId="120"/>
        <pc:sldMkLst>
          <pc:docMk/>
          <pc:sldMk cId="2486937450" sldId="2147478060"/>
        </pc:sldMkLst>
        <pc:spChg chg="mod">
          <ac:chgData name="Natalia Rodriguez Pulido" userId="bdec3b4f-57f0-4c87-a8e4-8d0c15d409a1" providerId="ADAL" clId="{932C0F71-B937-4A23-AC0A-24536DFF656A}" dt="2023-10-17T22:38:49.437" v="2270" actId="120"/>
          <ac:spMkLst>
            <pc:docMk/>
            <pc:sldMk cId="2486937450" sldId="2147478060"/>
            <ac:spMk id="2" creationId="{DE5E575F-203B-402E-8F3A-397FD2209400}"/>
          </ac:spMkLst>
        </pc:spChg>
        <pc:spChg chg="del mod">
          <ac:chgData name="Natalia Rodriguez Pulido" userId="bdec3b4f-57f0-4c87-a8e4-8d0c15d409a1" providerId="ADAL" clId="{932C0F71-B937-4A23-AC0A-24536DFF656A}" dt="2023-10-17T15:55:30.609" v="725" actId="478"/>
          <ac:spMkLst>
            <pc:docMk/>
            <pc:sldMk cId="2486937450" sldId="2147478060"/>
            <ac:spMk id="8" creationId="{F8D057E7-19BC-6234-4ECE-7444A04D3A20}"/>
          </ac:spMkLst>
        </pc:spChg>
      </pc:sldChg>
      <pc:sldChg chg="add del">
        <pc:chgData name="Natalia Rodriguez Pulido" userId="bdec3b4f-57f0-4c87-a8e4-8d0c15d409a1" providerId="ADAL" clId="{932C0F71-B937-4A23-AC0A-24536DFF656A}" dt="2023-10-17T15:04:12.206" v="75"/>
        <pc:sldMkLst>
          <pc:docMk/>
          <pc:sldMk cId="621834798" sldId="2147478071"/>
        </pc:sldMkLst>
      </pc:sldChg>
      <pc:sldChg chg="modSp mod ord">
        <pc:chgData name="Natalia Rodriguez Pulido" userId="bdec3b4f-57f0-4c87-a8e4-8d0c15d409a1" providerId="ADAL" clId="{932C0F71-B937-4A23-AC0A-24536DFF656A}" dt="2023-10-17T22:58:20.728" v="2497" actId="20577"/>
        <pc:sldMkLst>
          <pc:docMk/>
          <pc:sldMk cId="3843484113" sldId="2147478072"/>
        </pc:sldMkLst>
        <pc:spChg chg="mod">
          <ac:chgData name="Natalia Rodriguez Pulido" userId="bdec3b4f-57f0-4c87-a8e4-8d0c15d409a1" providerId="ADAL" clId="{932C0F71-B937-4A23-AC0A-24536DFF656A}" dt="2023-10-17T22:58:20.728" v="2497" actId="20577"/>
          <ac:spMkLst>
            <pc:docMk/>
            <pc:sldMk cId="3843484113" sldId="2147478072"/>
            <ac:spMk id="2" creationId="{CB0CB580-84ED-644F-9C72-A2AD64995165}"/>
          </ac:spMkLst>
        </pc:spChg>
        <pc:spChg chg="mod">
          <ac:chgData name="Natalia Rodriguez Pulido" userId="bdec3b4f-57f0-4c87-a8e4-8d0c15d409a1" providerId="ADAL" clId="{932C0F71-B937-4A23-AC0A-24536DFF656A}" dt="2023-10-17T16:30:20.658" v="951" actId="20577"/>
          <ac:spMkLst>
            <pc:docMk/>
            <pc:sldMk cId="3843484113" sldId="2147478072"/>
            <ac:spMk id="3" creationId="{5B604C7C-8C79-A856-B8AE-7AE11B8E8FFC}"/>
          </ac:spMkLst>
        </pc:spChg>
      </pc:sldChg>
      <pc:sldChg chg="addSp delSp modSp mod">
        <pc:chgData name="Natalia Rodriguez Pulido" userId="bdec3b4f-57f0-4c87-a8e4-8d0c15d409a1" providerId="ADAL" clId="{932C0F71-B937-4A23-AC0A-24536DFF656A}" dt="2023-10-17T16:29:34.671" v="950" actId="122"/>
        <pc:sldMkLst>
          <pc:docMk/>
          <pc:sldMk cId="2746140552" sldId="2147478073"/>
        </pc:sldMkLst>
        <pc:spChg chg="add del">
          <ac:chgData name="Natalia Rodriguez Pulido" userId="bdec3b4f-57f0-4c87-a8e4-8d0c15d409a1" providerId="ADAL" clId="{932C0F71-B937-4A23-AC0A-24536DFF656A}" dt="2023-10-17T16:26:59.652" v="933" actId="22"/>
          <ac:spMkLst>
            <pc:docMk/>
            <pc:sldMk cId="2746140552" sldId="2147478073"/>
            <ac:spMk id="5" creationId="{34BB73F7-9B4C-5E85-941E-2013603A6DA2}"/>
          </ac:spMkLst>
        </pc:spChg>
        <pc:spChg chg="mod">
          <ac:chgData name="Natalia Rodriguez Pulido" userId="bdec3b4f-57f0-4c87-a8e4-8d0c15d409a1" providerId="ADAL" clId="{932C0F71-B937-4A23-AC0A-24536DFF656A}" dt="2023-10-17T16:29:34.671" v="950" actId="122"/>
          <ac:spMkLst>
            <pc:docMk/>
            <pc:sldMk cId="2746140552" sldId="2147478073"/>
            <ac:spMk id="12" creationId="{C02E9AEB-EA92-558B-9D29-15C92E35AF58}"/>
          </ac:spMkLst>
        </pc:spChg>
        <pc:spChg chg="mod">
          <ac:chgData name="Natalia Rodriguez Pulido" userId="bdec3b4f-57f0-4c87-a8e4-8d0c15d409a1" providerId="ADAL" clId="{932C0F71-B937-4A23-AC0A-24536DFF656A}" dt="2023-10-17T16:29:29.631" v="949" actId="115"/>
          <ac:spMkLst>
            <pc:docMk/>
            <pc:sldMk cId="2746140552" sldId="2147478073"/>
            <ac:spMk id="15" creationId="{053FF445-1BE1-7ED8-6482-C647F40A31E1}"/>
          </ac:spMkLst>
        </pc:spChg>
        <pc:spChg chg="mod">
          <ac:chgData name="Natalia Rodriguez Pulido" userId="bdec3b4f-57f0-4c87-a8e4-8d0c15d409a1" providerId="ADAL" clId="{932C0F71-B937-4A23-AC0A-24536DFF656A}" dt="2023-10-17T16:27:17.642" v="939" actId="1076"/>
          <ac:spMkLst>
            <pc:docMk/>
            <pc:sldMk cId="2746140552" sldId="2147478073"/>
            <ac:spMk id="16" creationId="{EEEA7991-087F-3656-6404-2A73B43CD6CE}"/>
          </ac:spMkLst>
        </pc:spChg>
        <pc:spChg chg="mod">
          <ac:chgData name="Natalia Rodriguez Pulido" userId="bdec3b4f-57f0-4c87-a8e4-8d0c15d409a1" providerId="ADAL" clId="{932C0F71-B937-4A23-AC0A-24536DFF656A}" dt="2023-10-17T16:25:45.889" v="928"/>
          <ac:spMkLst>
            <pc:docMk/>
            <pc:sldMk cId="2746140552" sldId="2147478073"/>
            <ac:spMk id="22" creationId="{E337E594-3DAE-DF43-022A-E30B464B5E55}"/>
          </ac:spMkLst>
        </pc:spChg>
        <pc:picChg chg="del">
          <ac:chgData name="Natalia Rodriguez Pulido" userId="bdec3b4f-57f0-4c87-a8e4-8d0c15d409a1" providerId="ADAL" clId="{932C0F71-B937-4A23-AC0A-24536DFF656A}" dt="2023-10-17T16:26:41.041" v="930" actId="478"/>
          <ac:picMkLst>
            <pc:docMk/>
            <pc:sldMk cId="2746140552" sldId="2147478073"/>
            <ac:picMk id="3" creationId="{852FDD2B-C2E9-4BAD-4A00-32B918DE1BE6}"/>
          </ac:picMkLst>
        </pc:picChg>
        <pc:picChg chg="add mod">
          <ac:chgData name="Natalia Rodriguez Pulido" userId="bdec3b4f-57f0-4c87-a8e4-8d0c15d409a1" providerId="ADAL" clId="{932C0F71-B937-4A23-AC0A-24536DFF656A}" dt="2023-10-17T16:29:23.585" v="947" actId="1076"/>
          <ac:picMkLst>
            <pc:docMk/>
            <pc:sldMk cId="2746140552" sldId="2147478073"/>
            <ac:picMk id="6" creationId="{7A7D0776-F069-FB23-3ED3-AF3D09AD25DC}"/>
          </ac:picMkLst>
        </pc:picChg>
        <pc:picChg chg="del">
          <ac:chgData name="Natalia Rodriguez Pulido" userId="bdec3b4f-57f0-4c87-a8e4-8d0c15d409a1" providerId="ADAL" clId="{932C0F71-B937-4A23-AC0A-24536DFF656A}" dt="2023-10-17T16:26:37.436" v="929" actId="478"/>
          <ac:picMkLst>
            <pc:docMk/>
            <pc:sldMk cId="2746140552" sldId="2147478073"/>
            <ac:picMk id="7" creationId="{77903A8D-36F1-4101-4DAE-CFD7F135B290}"/>
          </ac:picMkLst>
        </pc:picChg>
        <pc:picChg chg="del">
          <ac:chgData name="Natalia Rodriguez Pulido" userId="bdec3b4f-57f0-4c87-a8e4-8d0c15d409a1" providerId="ADAL" clId="{932C0F71-B937-4A23-AC0A-24536DFF656A}" dt="2023-10-17T16:26:42.482" v="931" actId="478"/>
          <ac:picMkLst>
            <pc:docMk/>
            <pc:sldMk cId="2746140552" sldId="2147478073"/>
            <ac:picMk id="21" creationId="{9F648CC0-8E79-79A4-6503-487C96AB54EC}"/>
          </ac:picMkLst>
        </pc:picChg>
        <pc:picChg chg="add mod">
          <ac:chgData name="Natalia Rodriguez Pulido" userId="bdec3b4f-57f0-4c87-a8e4-8d0c15d409a1" providerId="ADAL" clId="{932C0F71-B937-4A23-AC0A-24536DFF656A}" dt="2023-10-17T16:27:14.447" v="938" actId="1076"/>
          <ac:picMkLst>
            <pc:docMk/>
            <pc:sldMk cId="2746140552" sldId="2147478073"/>
            <ac:picMk id="1026" creationId="{76963662-ADE6-BE8D-343E-57B6BD63ACB5}"/>
          </ac:picMkLst>
        </pc:picChg>
      </pc:sldChg>
      <pc:sldChg chg="ord">
        <pc:chgData name="Natalia Rodriguez Pulido" userId="bdec3b4f-57f0-4c87-a8e4-8d0c15d409a1" providerId="ADAL" clId="{932C0F71-B937-4A23-AC0A-24536DFF656A}" dt="2023-10-17T16:01:33.088" v="823"/>
        <pc:sldMkLst>
          <pc:docMk/>
          <pc:sldMk cId="2880763827" sldId="2147478076"/>
        </pc:sldMkLst>
      </pc:sldChg>
      <pc:sldChg chg="addSp delSp modSp del mod ord">
        <pc:chgData name="Natalia Rodriguez Pulido" userId="bdec3b4f-57f0-4c87-a8e4-8d0c15d409a1" providerId="ADAL" clId="{932C0F71-B937-4A23-AC0A-24536DFF656A}" dt="2023-10-17T15:20:23.691" v="482" actId="47"/>
        <pc:sldMkLst>
          <pc:docMk/>
          <pc:sldMk cId="793766503" sldId="2147480702"/>
        </pc:sldMkLst>
        <pc:spChg chg="add del mod">
          <ac:chgData name="Natalia Rodriguez Pulido" userId="bdec3b4f-57f0-4c87-a8e4-8d0c15d409a1" providerId="ADAL" clId="{932C0F71-B937-4A23-AC0A-24536DFF656A}" dt="2023-10-17T14:59:51.471" v="4" actId="478"/>
          <ac:spMkLst>
            <pc:docMk/>
            <pc:sldMk cId="793766503" sldId="2147480702"/>
            <ac:spMk id="3" creationId="{281D2F4B-ABF0-2C8A-75BE-9A3BC2E06D2F}"/>
          </ac:spMkLst>
        </pc:spChg>
        <pc:spChg chg="del">
          <ac:chgData name="Natalia Rodriguez Pulido" userId="bdec3b4f-57f0-4c87-a8e4-8d0c15d409a1" providerId="ADAL" clId="{932C0F71-B937-4A23-AC0A-24536DFF656A}" dt="2023-10-17T14:59:47.355" v="1" actId="478"/>
          <ac:spMkLst>
            <pc:docMk/>
            <pc:sldMk cId="793766503" sldId="2147480702"/>
            <ac:spMk id="4" creationId="{0E67FE38-3330-3B4E-2FBF-079FBB0B6EB6}"/>
          </ac:spMkLst>
        </pc:spChg>
        <pc:spChg chg="del">
          <ac:chgData name="Natalia Rodriguez Pulido" userId="bdec3b4f-57f0-4c87-a8e4-8d0c15d409a1" providerId="ADAL" clId="{932C0F71-B937-4A23-AC0A-24536DFF656A}" dt="2023-10-17T15:00:15.734" v="20" actId="478"/>
          <ac:spMkLst>
            <pc:docMk/>
            <pc:sldMk cId="793766503" sldId="2147480702"/>
            <ac:spMk id="6" creationId="{4370C05F-3AFC-444B-77B5-766C6891105F}"/>
          </ac:spMkLst>
        </pc:spChg>
        <pc:spChg chg="del">
          <ac:chgData name="Natalia Rodriguez Pulido" userId="bdec3b4f-57f0-4c87-a8e4-8d0c15d409a1" providerId="ADAL" clId="{932C0F71-B937-4A23-AC0A-24536DFF656A}" dt="2023-10-17T15:00:17.089" v="21" actId="478"/>
          <ac:spMkLst>
            <pc:docMk/>
            <pc:sldMk cId="793766503" sldId="2147480702"/>
            <ac:spMk id="7" creationId="{30130534-EFAA-641E-4A11-4D56BF50A785}"/>
          </ac:spMkLst>
        </pc:spChg>
        <pc:spChg chg="del">
          <ac:chgData name="Natalia Rodriguez Pulido" userId="bdec3b4f-57f0-4c87-a8e4-8d0c15d409a1" providerId="ADAL" clId="{932C0F71-B937-4A23-AC0A-24536DFF656A}" dt="2023-10-17T15:00:14.057" v="19" actId="478"/>
          <ac:spMkLst>
            <pc:docMk/>
            <pc:sldMk cId="793766503" sldId="2147480702"/>
            <ac:spMk id="8" creationId="{C89497FF-3B46-4F65-417E-BA3065268DE7}"/>
          </ac:spMkLst>
        </pc:spChg>
        <pc:spChg chg="del">
          <ac:chgData name="Natalia Rodriguez Pulido" userId="bdec3b4f-57f0-4c87-a8e4-8d0c15d409a1" providerId="ADAL" clId="{932C0F71-B937-4A23-AC0A-24536DFF656A}" dt="2023-10-17T15:00:00.111" v="10" actId="478"/>
          <ac:spMkLst>
            <pc:docMk/>
            <pc:sldMk cId="793766503" sldId="2147480702"/>
            <ac:spMk id="9" creationId="{1FAA5529-246B-1EDC-0A8A-A630DFBFA697}"/>
          </ac:spMkLst>
        </pc:spChg>
        <pc:spChg chg="del">
          <ac:chgData name="Natalia Rodriguez Pulido" userId="bdec3b4f-57f0-4c87-a8e4-8d0c15d409a1" providerId="ADAL" clId="{932C0F71-B937-4A23-AC0A-24536DFF656A}" dt="2023-10-17T15:00:01.225" v="11" actId="478"/>
          <ac:spMkLst>
            <pc:docMk/>
            <pc:sldMk cId="793766503" sldId="2147480702"/>
            <ac:spMk id="10" creationId="{1D4352B3-5EA6-21F6-07C3-AFC835735DC4}"/>
          </ac:spMkLst>
        </pc:spChg>
        <pc:spChg chg="del">
          <ac:chgData name="Natalia Rodriguez Pulido" userId="bdec3b4f-57f0-4c87-a8e4-8d0c15d409a1" providerId="ADAL" clId="{932C0F71-B937-4A23-AC0A-24536DFF656A}" dt="2023-10-17T15:00:12.230" v="18" actId="478"/>
          <ac:spMkLst>
            <pc:docMk/>
            <pc:sldMk cId="793766503" sldId="2147480702"/>
            <ac:spMk id="11" creationId="{00B32046-95D8-61FA-46CE-62FAF1F176F3}"/>
          </ac:spMkLst>
        </pc:spChg>
        <pc:spChg chg="del">
          <ac:chgData name="Natalia Rodriguez Pulido" userId="bdec3b4f-57f0-4c87-a8e4-8d0c15d409a1" providerId="ADAL" clId="{932C0F71-B937-4A23-AC0A-24536DFF656A}" dt="2023-10-17T14:59:57.838" v="9" actId="478"/>
          <ac:spMkLst>
            <pc:docMk/>
            <pc:sldMk cId="793766503" sldId="2147480702"/>
            <ac:spMk id="12" creationId="{5A95F25B-FA54-2D34-0EAC-5E7AB873B61D}"/>
          </ac:spMkLst>
        </pc:spChg>
        <pc:spChg chg="del">
          <ac:chgData name="Natalia Rodriguez Pulido" userId="bdec3b4f-57f0-4c87-a8e4-8d0c15d409a1" providerId="ADAL" clId="{932C0F71-B937-4A23-AC0A-24536DFF656A}" dt="2023-10-17T15:00:05.423" v="13" actId="478"/>
          <ac:spMkLst>
            <pc:docMk/>
            <pc:sldMk cId="793766503" sldId="2147480702"/>
            <ac:spMk id="13" creationId="{A9AE0664-44CB-4BD5-26F0-6DA464E2A011}"/>
          </ac:spMkLst>
        </pc:spChg>
        <pc:spChg chg="del">
          <ac:chgData name="Natalia Rodriguez Pulido" userId="bdec3b4f-57f0-4c87-a8e4-8d0c15d409a1" providerId="ADAL" clId="{932C0F71-B937-4A23-AC0A-24536DFF656A}" dt="2023-10-17T15:00:06.019" v="14" actId="478"/>
          <ac:spMkLst>
            <pc:docMk/>
            <pc:sldMk cId="793766503" sldId="2147480702"/>
            <ac:spMk id="14" creationId="{AEBEB55A-4EA4-5B83-C7C6-270DE413F4CC}"/>
          </ac:spMkLst>
        </pc:spChg>
        <pc:spChg chg="del">
          <ac:chgData name="Natalia Rodriguez Pulido" userId="bdec3b4f-57f0-4c87-a8e4-8d0c15d409a1" providerId="ADAL" clId="{932C0F71-B937-4A23-AC0A-24536DFF656A}" dt="2023-10-17T14:59:56.085" v="8" actId="478"/>
          <ac:spMkLst>
            <pc:docMk/>
            <pc:sldMk cId="793766503" sldId="2147480702"/>
            <ac:spMk id="15" creationId="{623F4F61-03F5-CB88-B45B-6227659A5E8A}"/>
          </ac:spMkLst>
        </pc:spChg>
        <pc:spChg chg="del mod">
          <ac:chgData name="Natalia Rodriguez Pulido" userId="bdec3b4f-57f0-4c87-a8e4-8d0c15d409a1" providerId="ADAL" clId="{932C0F71-B937-4A23-AC0A-24536DFF656A}" dt="2023-10-17T15:00:09.556" v="16" actId="478"/>
          <ac:spMkLst>
            <pc:docMk/>
            <pc:sldMk cId="793766503" sldId="2147480702"/>
            <ac:spMk id="16" creationId="{C5C5E6E9-BD25-1A7C-C97F-8B4A073AC8BB}"/>
          </ac:spMkLst>
        </pc:spChg>
        <pc:spChg chg="del">
          <ac:chgData name="Natalia Rodriguez Pulido" userId="bdec3b4f-57f0-4c87-a8e4-8d0c15d409a1" providerId="ADAL" clId="{932C0F71-B937-4A23-AC0A-24536DFF656A}" dt="2023-10-17T14:59:54.080" v="7" actId="478"/>
          <ac:spMkLst>
            <pc:docMk/>
            <pc:sldMk cId="793766503" sldId="2147480702"/>
            <ac:spMk id="17" creationId="{3FBD8881-76AB-9E1D-23AE-5C2E240A2E1E}"/>
          </ac:spMkLst>
        </pc:spChg>
        <pc:spChg chg="del">
          <ac:chgData name="Natalia Rodriguez Pulido" userId="bdec3b4f-57f0-4c87-a8e4-8d0c15d409a1" providerId="ADAL" clId="{932C0F71-B937-4A23-AC0A-24536DFF656A}" dt="2023-10-17T14:59:52.783" v="5" actId="478"/>
          <ac:spMkLst>
            <pc:docMk/>
            <pc:sldMk cId="793766503" sldId="2147480702"/>
            <ac:spMk id="18" creationId="{0B5AE100-B696-7D20-8E10-8168ED720AC7}"/>
          </ac:spMkLst>
        </pc:spChg>
        <pc:spChg chg="del mod">
          <ac:chgData name="Natalia Rodriguez Pulido" userId="bdec3b4f-57f0-4c87-a8e4-8d0c15d409a1" providerId="ADAL" clId="{932C0F71-B937-4A23-AC0A-24536DFF656A}" dt="2023-10-17T14:59:50.037" v="3" actId="478"/>
          <ac:spMkLst>
            <pc:docMk/>
            <pc:sldMk cId="793766503" sldId="2147480702"/>
            <ac:spMk id="19" creationId="{C49AFFCF-E7E0-5FBD-FD07-3B0F83905792}"/>
          </ac:spMkLst>
        </pc:spChg>
        <pc:spChg chg="del">
          <ac:chgData name="Natalia Rodriguez Pulido" userId="bdec3b4f-57f0-4c87-a8e4-8d0c15d409a1" providerId="ADAL" clId="{932C0F71-B937-4A23-AC0A-24536DFF656A}" dt="2023-10-17T14:59:53.424" v="6" actId="478"/>
          <ac:spMkLst>
            <pc:docMk/>
            <pc:sldMk cId="793766503" sldId="2147480702"/>
            <ac:spMk id="20" creationId="{9960494D-2727-C7ED-3427-817A3D16FDDE}"/>
          </ac:spMkLst>
        </pc:spChg>
        <pc:spChg chg="add del mod">
          <ac:chgData name="Natalia Rodriguez Pulido" userId="bdec3b4f-57f0-4c87-a8e4-8d0c15d409a1" providerId="ADAL" clId="{932C0F71-B937-4A23-AC0A-24536DFF656A}" dt="2023-10-17T15:00:03.170" v="12" actId="478"/>
          <ac:spMkLst>
            <pc:docMk/>
            <pc:sldMk cId="793766503" sldId="2147480702"/>
            <ac:spMk id="21" creationId="{2A797CF7-D7CF-BD6A-2646-FFB585EBDC07}"/>
          </ac:spMkLst>
        </pc:spChg>
        <pc:spChg chg="add del mod">
          <ac:chgData name="Natalia Rodriguez Pulido" userId="bdec3b4f-57f0-4c87-a8e4-8d0c15d409a1" providerId="ADAL" clId="{932C0F71-B937-4A23-AC0A-24536DFF656A}" dt="2023-10-17T15:00:11.218" v="17" actId="478"/>
          <ac:spMkLst>
            <pc:docMk/>
            <pc:sldMk cId="793766503" sldId="2147480702"/>
            <ac:spMk id="23" creationId="{2EB691C4-BA6D-8617-EAD4-DFCD6DF79CD0}"/>
          </ac:spMkLst>
        </pc:spChg>
        <pc:spChg chg="add del mod">
          <ac:chgData name="Natalia Rodriguez Pulido" userId="bdec3b4f-57f0-4c87-a8e4-8d0c15d409a1" providerId="ADAL" clId="{932C0F71-B937-4A23-AC0A-24536DFF656A}" dt="2023-10-17T15:00:21.197" v="22" actId="478"/>
          <ac:spMkLst>
            <pc:docMk/>
            <pc:sldMk cId="793766503" sldId="2147480702"/>
            <ac:spMk id="25" creationId="{A135BCB2-E187-0CAD-D366-04BE2B918AF6}"/>
          </ac:spMkLst>
        </pc:spChg>
        <pc:spChg chg="add del">
          <ac:chgData name="Natalia Rodriguez Pulido" userId="bdec3b4f-57f0-4c87-a8e4-8d0c15d409a1" providerId="ADAL" clId="{932C0F71-B937-4A23-AC0A-24536DFF656A}" dt="2023-10-17T15:05:17.276" v="77" actId="22"/>
          <ac:spMkLst>
            <pc:docMk/>
            <pc:sldMk cId="793766503" sldId="2147480702"/>
            <ac:spMk id="27" creationId="{65143C1B-CE81-9A22-DCA4-8BD8050BA0F0}"/>
          </ac:spMkLst>
        </pc:spChg>
      </pc:sldChg>
      <pc:sldChg chg="del ord">
        <pc:chgData name="Natalia Rodriguez Pulido" userId="bdec3b4f-57f0-4c87-a8e4-8d0c15d409a1" providerId="ADAL" clId="{932C0F71-B937-4A23-AC0A-24536DFF656A}" dt="2023-10-17T16:09:17.376" v="916" actId="47"/>
        <pc:sldMkLst>
          <pc:docMk/>
          <pc:sldMk cId="728462309" sldId="2147480703"/>
        </pc:sldMkLst>
      </pc:sldChg>
      <pc:sldChg chg="addSp delSp modSp del mod ord delAnim modAnim modNotesTx">
        <pc:chgData name="Natalia Rodriguez Pulido" userId="bdec3b4f-57f0-4c87-a8e4-8d0c15d409a1" providerId="ADAL" clId="{932C0F71-B937-4A23-AC0A-24536DFF656A}" dt="2023-10-17T22:23:32.045" v="2031" actId="47"/>
        <pc:sldMkLst>
          <pc:docMk/>
          <pc:sldMk cId="514272339" sldId="2147480704"/>
        </pc:sldMkLst>
        <pc:spChg chg="del">
          <ac:chgData name="Natalia Rodriguez Pulido" userId="bdec3b4f-57f0-4c87-a8e4-8d0c15d409a1" providerId="ADAL" clId="{932C0F71-B937-4A23-AC0A-24536DFF656A}" dt="2023-10-17T15:46:57.722" v="686" actId="478"/>
          <ac:spMkLst>
            <pc:docMk/>
            <pc:sldMk cId="514272339" sldId="2147480704"/>
            <ac:spMk id="2" creationId="{5879E7F8-AC27-26A6-385D-07704B0A4585}"/>
          </ac:spMkLst>
        </pc:spChg>
        <pc:spChg chg="add mod">
          <ac:chgData name="Natalia Rodriguez Pulido" userId="bdec3b4f-57f0-4c87-a8e4-8d0c15d409a1" providerId="ADAL" clId="{932C0F71-B937-4A23-AC0A-24536DFF656A}" dt="2023-10-17T22:15:50.770" v="1947" actId="20577"/>
          <ac:spMkLst>
            <pc:docMk/>
            <pc:sldMk cId="514272339" sldId="2147480704"/>
            <ac:spMk id="4" creationId="{71BC2E68-06F6-B9F2-A661-B643195C03AF}"/>
          </ac:spMkLst>
        </pc:spChg>
        <pc:spChg chg="mod">
          <ac:chgData name="Natalia Rodriguez Pulido" userId="bdec3b4f-57f0-4c87-a8e4-8d0c15d409a1" providerId="ADAL" clId="{932C0F71-B937-4A23-AC0A-24536DFF656A}" dt="2023-10-17T22:15:54.317" v="1948" actId="404"/>
          <ac:spMkLst>
            <pc:docMk/>
            <pc:sldMk cId="514272339" sldId="2147480704"/>
            <ac:spMk id="9" creationId="{FC926868-E75A-1878-42D2-78BFCFD43B74}"/>
          </ac:spMkLst>
        </pc:spChg>
        <pc:spChg chg="del mod">
          <ac:chgData name="Natalia Rodriguez Pulido" userId="bdec3b4f-57f0-4c87-a8e4-8d0c15d409a1" providerId="ADAL" clId="{932C0F71-B937-4A23-AC0A-24536DFF656A}" dt="2023-10-17T15:46:55.977" v="685" actId="478"/>
          <ac:spMkLst>
            <pc:docMk/>
            <pc:sldMk cId="514272339" sldId="2147480704"/>
            <ac:spMk id="11" creationId="{7FECCC8D-B330-805F-4F5B-E708921799B3}"/>
          </ac:spMkLst>
        </pc:spChg>
        <pc:spChg chg="mod">
          <ac:chgData name="Natalia Rodriguez Pulido" userId="bdec3b4f-57f0-4c87-a8e4-8d0c15d409a1" providerId="ADAL" clId="{932C0F71-B937-4A23-AC0A-24536DFF656A}" dt="2023-10-17T15:46:59.131" v="688" actId="6549"/>
          <ac:spMkLst>
            <pc:docMk/>
            <pc:sldMk cId="514272339" sldId="2147480704"/>
            <ac:spMk id="19" creationId="{FF6CE358-47AF-5184-2682-3BA6007CE517}"/>
          </ac:spMkLst>
        </pc:spChg>
        <pc:grpChg chg="del">
          <ac:chgData name="Natalia Rodriguez Pulido" userId="bdec3b4f-57f0-4c87-a8e4-8d0c15d409a1" providerId="ADAL" clId="{932C0F71-B937-4A23-AC0A-24536DFF656A}" dt="2023-10-17T15:47:09.614" v="689" actId="478"/>
          <ac:grpSpMkLst>
            <pc:docMk/>
            <pc:sldMk cId="514272339" sldId="2147480704"/>
            <ac:grpSpMk id="5" creationId="{0E8D83C5-C0EA-A3BD-44CA-88FD1B625B8E}"/>
          </ac:grpSpMkLst>
        </pc:grpChg>
        <pc:grpChg chg="del">
          <ac:chgData name="Natalia Rodriguez Pulido" userId="bdec3b4f-57f0-4c87-a8e4-8d0c15d409a1" providerId="ADAL" clId="{932C0F71-B937-4A23-AC0A-24536DFF656A}" dt="2023-10-17T15:47:09.614" v="689" actId="478"/>
          <ac:grpSpMkLst>
            <pc:docMk/>
            <pc:sldMk cId="514272339" sldId="2147480704"/>
            <ac:grpSpMk id="10" creationId="{AC6DEB95-B4AC-BD93-D36F-7BD39EA9C52C}"/>
          </ac:grpSpMkLst>
        </pc:grpChg>
        <pc:grpChg chg="del">
          <ac:chgData name="Natalia Rodriguez Pulido" userId="bdec3b4f-57f0-4c87-a8e4-8d0c15d409a1" providerId="ADAL" clId="{932C0F71-B937-4A23-AC0A-24536DFF656A}" dt="2023-10-17T15:46:58.390" v="687" actId="478"/>
          <ac:grpSpMkLst>
            <pc:docMk/>
            <pc:sldMk cId="514272339" sldId="2147480704"/>
            <ac:grpSpMk id="13" creationId="{862EFC53-36FA-5102-AC50-215611BE4811}"/>
          </ac:grpSpMkLst>
        </pc:grpChg>
        <pc:grpChg chg="del">
          <ac:chgData name="Natalia Rodriguez Pulido" userId="bdec3b4f-57f0-4c87-a8e4-8d0c15d409a1" providerId="ADAL" clId="{932C0F71-B937-4A23-AC0A-24536DFF656A}" dt="2023-10-17T15:47:09.614" v="689" actId="478"/>
          <ac:grpSpMkLst>
            <pc:docMk/>
            <pc:sldMk cId="514272339" sldId="2147480704"/>
            <ac:grpSpMk id="23" creationId="{DC826AE6-C957-416A-D47B-D1188C2E44A0}"/>
          </ac:grpSpMkLst>
        </pc:grpChg>
        <pc:grpChg chg="del">
          <ac:chgData name="Natalia Rodriguez Pulido" userId="bdec3b4f-57f0-4c87-a8e4-8d0c15d409a1" providerId="ADAL" clId="{932C0F71-B937-4A23-AC0A-24536DFF656A}" dt="2023-10-17T15:47:09.614" v="689" actId="478"/>
          <ac:grpSpMkLst>
            <pc:docMk/>
            <pc:sldMk cId="514272339" sldId="2147480704"/>
            <ac:grpSpMk id="26" creationId="{DF04F2CF-F2A7-ED37-D3E9-2A4DE2864DD4}"/>
          </ac:grpSpMkLst>
        </pc:grpChg>
        <pc:grpChg chg="del">
          <ac:chgData name="Natalia Rodriguez Pulido" userId="bdec3b4f-57f0-4c87-a8e4-8d0c15d409a1" providerId="ADAL" clId="{932C0F71-B937-4A23-AC0A-24536DFF656A}" dt="2023-10-17T15:47:09.614" v="689" actId="478"/>
          <ac:grpSpMkLst>
            <pc:docMk/>
            <pc:sldMk cId="514272339" sldId="2147480704"/>
            <ac:grpSpMk id="28" creationId="{C4A3C8D7-9B12-AA2F-13D4-B7702847AA8F}"/>
          </ac:grpSpMkLst>
        </pc:grpChg>
        <pc:grpChg chg="del">
          <ac:chgData name="Natalia Rodriguez Pulido" userId="bdec3b4f-57f0-4c87-a8e4-8d0c15d409a1" providerId="ADAL" clId="{932C0F71-B937-4A23-AC0A-24536DFF656A}" dt="2023-10-17T15:47:09.614" v="689" actId="478"/>
          <ac:grpSpMkLst>
            <pc:docMk/>
            <pc:sldMk cId="514272339" sldId="2147480704"/>
            <ac:grpSpMk id="29" creationId="{3FC73181-F3DD-F7D2-CADB-84BAAE88DC4E}"/>
          </ac:grpSpMkLst>
        </pc:grpChg>
        <pc:grpChg chg="del">
          <ac:chgData name="Natalia Rodriguez Pulido" userId="bdec3b4f-57f0-4c87-a8e4-8d0c15d409a1" providerId="ADAL" clId="{932C0F71-B937-4A23-AC0A-24536DFF656A}" dt="2023-10-17T15:47:09.614" v="689" actId="478"/>
          <ac:grpSpMkLst>
            <pc:docMk/>
            <pc:sldMk cId="514272339" sldId="2147480704"/>
            <ac:grpSpMk id="33" creationId="{07B52C13-FF00-8E38-9C87-77483A41574F}"/>
          </ac:grpSpMkLst>
        </pc:grpChg>
        <pc:picChg chg="del">
          <ac:chgData name="Natalia Rodriguez Pulido" userId="bdec3b4f-57f0-4c87-a8e4-8d0c15d409a1" providerId="ADAL" clId="{932C0F71-B937-4A23-AC0A-24536DFF656A}" dt="2023-10-17T15:47:09.614" v="689" actId="478"/>
          <ac:picMkLst>
            <pc:docMk/>
            <pc:sldMk cId="514272339" sldId="2147480704"/>
            <ac:picMk id="3" creationId="{20C37D34-C9AB-D90E-19E5-E99826755426}"/>
          </ac:picMkLst>
        </pc:picChg>
        <pc:picChg chg="del">
          <ac:chgData name="Natalia Rodriguez Pulido" userId="bdec3b4f-57f0-4c87-a8e4-8d0c15d409a1" providerId="ADAL" clId="{932C0F71-B937-4A23-AC0A-24536DFF656A}" dt="2023-10-17T15:47:09.614" v="689" actId="478"/>
          <ac:picMkLst>
            <pc:docMk/>
            <pc:sldMk cId="514272339" sldId="2147480704"/>
            <ac:picMk id="31" creationId="{F7DA61F8-631D-8CC5-5FFF-2528C550E3E4}"/>
          </ac:picMkLst>
        </pc:picChg>
        <pc:picChg chg="del">
          <ac:chgData name="Natalia Rodriguez Pulido" userId="bdec3b4f-57f0-4c87-a8e4-8d0c15d409a1" providerId="ADAL" clId="{932C0F71-B937-4A23-AC0A-24536DFF656A}" dt="2023-10-17T15:47:09.614" v="689" actId="478"/>
          <ac:picMkLst>
            <pc:docMk/>
            <pc:sldMk cId="514272339" sldId="2147480704"/>
            <ac:picMk id="1026" creationId="{D30F5EDC-BDAE-FF91-2F18-6978B21C4205}"/>
          </ac:picMkLst>
        </pc:picChg>
      </pc:sldChg>
      <pc:sldChg chg="ord">
        <pc:chgData name="Natalia Rodriguez Pulido" userId="bdec3b4f-57f0-4c87-a8e4-8d0c15d409a1" providerId="ADAL" clId="{932C0F71-B937-4A23-AC0A-24536DFF656A}" dt="2023-10-17T15:36:31.401" v="637"/>
        <pc:sldMkLst>
          <pc:docMk/>
          <pc:sldMk cId="2687246919" sldId="2147480705"/>
        </pc:sldMkLst>
      </pc:sldChg>
      <pc:sldChg chg="del">
        <pc:chgData name="Natalia Rodriguez Pulido" userId="bdec3b4f-57f0-4c87-a8e4-8d0c15d409a1" providerId="ADAL" clId="{932C0F71-B937-4A23-AC0A-24536DFF656A}" dt="2023-10-17T15:27:25.346" v="613" actId="47"/>
        <pc:sldMkLst>
          <pc:docMk/>
          <pc:sldMk cId="4061879400" sldId="2147480707"/>
        </pc:sldMkLst>
      </pc:sldChg>
      <pc:sldChg chg="del">
        <pc:chgData name="Natalia Rodriguez Pulido" userId="bdec3b4f-57f0-4c87-a8e4-8d0c15d409a1" providerId="ADAL" clId="{932C0F71-B937-4A23-AC0A-24536DFF656A}" dt="2023-10-17T22:45:34.344" v="2396" actId="47"/>
        <pc:sldMkLst>
          <pc:docMk/>
          <pc:sldMk cId="2755007828" sldId="2147480711"/>
        </pc:sldMkLst>
      </pc:sldChg>
      <pc:sldChg chg="ord">
        <pc:chgData name="Natalia Rodriguez Pulido" userId="bdec3b4f-57f0-4c87-a8e4-8d0c15d409a1" providerId="ADAL" clId="{932C0F71-B937-4A23-AC0A-24536DFF656A}" dt="2023-10-17T16:11:44.987" v="925"/>
        <pc:sldMkLst>
          <pc:docMk/>
          <pc:sldMk cId="3968426108" sldId="2147480714"/>
        </pc:sldMkLst>
      </pc:sldChg>
      <pc:sldChg chg="del">
        <pc:chgData name="Natalia Rodriguez Pulido" userId="bdec3b4f-57f0-4c87-a8e4-8d0c15d409a1" providerId="ADAL" clId="{932C0F71-B937-4A23-AC0A-24536DFF656A}" dt="2023-10-17T23:05:24.055" v="2578" actId="2696"/>
        <pc:sldMkLst>
          <pc:docMk/>
          <pc:sldMk cId="3830088230" sldId="2147480718"/>
        </pc:sldMkLst>
      </pc:sldChg>
      <pc:sldChg chg="del modNotesTx">
        <pc:chgData name="Natalia Rodriguez Pulido" userId="bdec3b4f-57f0-4c87-a8e4-8d0c15d409a1" providerId="ADAL" clId="{932C0F71-B937-4A23-AC0A-24536DFF656A}" dt="2023-10-17T16:08:05.121" v="902" actId="47"/>
        <pc:sldMkLst>
          <pc:docMk/>
          <pc:sldMk cId="3126029081" sldId="2147480732"/>
        </pc:sldMkLst>
      </pc:sldChg>
      <pc:sldChg chg="del">
        <pc:chgData name="Natalia Rodriguez Pulido" userId="bdec3b4f-57f0-4c87-a8e4-8d0c15d409a1" providerId="ADAL" clId="{932C0F71-B937-4A23-AC0A-24536DFF656A}" dt="2023-10-17T16:08:03.843" v="901" actId="47"/>
        <pc:sldMkLst>
          <pc:docMk/>
          <pc:sldMk cId="3473726022" sldId="2147480735"/>
        </pc:sldMkLst>
      </pc:sldChg>
      <pc:sldChg chg="del">
        <pc:chgData name="Natalia Rodriguez Pulido" userId="bdec3b4f-57f0-4c87-a8e4-8d0c15d409a1" providerId="ADAL" clId="{932C0F71-B937-4A23-AC0A-24536DFF656A}" dt="2023-10-17T16:08:02.807" v="900" actId="47"/>
        <pc:sldMkLst>
          <pc:docMk/>
          <pc:sldMk cId="3759228266" sldId="2147480736"/>
        </pc:sldMkLst>
      </pc:sldChg>
      <pc:sldChg chg="ord modNotesTx">
        <pc:chgData name="Natalia Rodriguez Pulido" userId="bdec3b4f-57f0-4c87-a8e4-8d0c15d409a1" providerId="ADAL" clId="{932C0F71-B937-4A23-AC0A-24536DFF656A}" dt="2023-10-17T16:02:00.279" v="891" actId="20577"/>
        <pc:sldMkLst>
          <pc:docMk/>
          <pc:sldMk cId="2579116273" sldId="2147480737"/>
        </pc:sldMkLst>
      </pc:sldChg>
      <pc:sldChg chg="ord">
        <pc:chgData name="Natalia Rodriguez Pulido" userId="bdec3b4f-57f0-4c87-a8e4-8d0c15d409a1" providerId="ADAL" clId="{932C0F71-B937-4A23-AC0A-24536DFF656A}" dt="2023-10-17T16:00:02.323" v="819" actId="20578"/>
        <pc:sldMkLst>
          <pc:docMk/>
          <pc:sldMk cId="1360569351" sldId="2147480738"/>
        </pc:sldMkLst>
      </pc:sldChg>
      <pc:sldChg chg="modSp ord">
        <pc:chgData name="Natalia Rodriguez Pulido" userId="bdec3b4f-57f0-4c87-a8e4-8d0c15d409a1" providerId="ADAL" clId="{932C0F71-B937-4A23-AC0A-24536DFF656A}" dt="2023-10-17T21:57:13.627" v="1706"/>
        <pc:sldMkLst>
          <pc:docMk/>
          <pc:sldMk cId="1551396781" sldId="2147480739"/>
        </pc:sldMkLst>
        <pc:graphicFrameChg chg="mod">
          <ac:chgData name="Natalia Rodriguez Pulido" userId="bdec3b4f-57f0-4c87-a8e4-8d0c15d409a1" providerId="ADAL" clId="{932C0F71-B937-4A23-AC0A-24536DFF656A}" dt="2023-10-17T21:57:13.627" v="1706"/>
          <ac:graphicFrameMkLst>
            <pc:docMk/>
            <pc:sldMk cId="1551396781" sldId="2147480739"/>
            <ac:graphicFrameMk id="5" creationId="{07CD1609-D681-4983-B16A-57B1D9D122ED}"/>
          </ac:graphicFrameMkLst>
        </pc:graphicFrameChg>
      </pc:sldChg>
      <pc:sldChg chg="modSp mod ord">
        <pc:chgData name="Natalia Rodriguez Pulido" userId="bdec3b4f-57f0-4c87-a8e4-8d0c15d409a1" providerId="ADAL" clId="{932C0F71-B937-4A23-AC0A-24536DFF656A}" dt="2023-10-17T22:06:47.262" v="1870" actId="14100"/>
        <pc:sldMkLst>
          <pc:docMk/>
          <pc:sldMk cId="2649186545" sldId="2147480740"/>
        </pc:sldMkLst>
        <pc:spChg chg="mod">
          <ac:chgData name="Natalia Rodriguez Pulido" userId="bdec3b4f-57f0-4c87-a8e4-8d0c15d409a1" providerId="ADAL" clId="{932C0F71-B937-4A23-AC0A-24536DFF656A}" dt="2023-10-17T22:06:47.262" v="1870" actId="14100"/>
          <ac:spMkLst>
            <pc:docMk/>
            <pc:sldMk cId="2649186545" sldId="2147480740"/>
            <ac:spMk id="9" creationId="{FB1B1638-B58E-537B-FE46-8B376529FD4B}"/>
          </ac:spMkLst>
        </pc:spChg>
      </pc:sldChg>
      <pc:sldChg chg="modSp mod ord">
        <pc:chgData name="Natalia Rodriguez Pulido" userId="bdec3b4f-57f0-4c87-a8e4-8d0c15d409a1" providerId="ADAL" clId="{932C0F71-B937-4A23-AC0A-24536DFF656A}" dt="2023-10-17T22:46:49.626" v="2410" actId="113"/>
        <pc:sldMkLst>
          <pc:docMk/>
          <pc:sldMk cId="846954880" sldId="2147480741"/>
        </pc:sldMkLst>
        <pc:spChg chg="mod">
          <ac:chgData name="Natalia Rodriguez Pulido" userId="bdec3b4f-57f0-4c87-a8e4-8d0c15d409a1" providerId="ADAL" clId="{932C0F71-B937-4A23-AC0A-24536DFF656A}" dt="2023-10-17T22:46:49.626" v="2410" actId="113"/>
          <ac:spMkLst>
            <pc:docMk/>
            <pc:sldMk cId="846954880" sldId="2147480741"/>
            <ac:spMk id="4" creationId="{821DA0BB-6F94-3A08-F965-A6A1D7B09533}"/>
          </ac:spMkLst>
        </pc:spChg>
      </pc:sldChg>
      <pc:sldChg chg="ord">
        <pc:chgData name="Natalia Rodriguez Pulido" userId="bdec3b4f-57f0-4c87-a8e4-8d0c15d409a1" providerId="ADAL" clId="{932C0F71-B937-4A23-AC0A-24536DFF656A}" dt="2023-10-17T16:00:02.323" v="819" actId="20578"/>
        <pc:sldMkLst>
          <pc:docMk/>
          <pc:sldMk cId="1892320455" sldId="2147480742"/>
        </pc:sldMkLst>
      </pc:sldChg>
      <pc:sldChg chg="ord">
        <pc:chgData name="Natalia Rodriguez Pulido" userId="bdec3b4f-57f0-4c87-a8e4-8d0c15d409a1" providerId="ADAL" clId="{932C0F71-B937-4A23-AC0A-24536DFF656A}" dt="2023-10-17T16:00:02.323" v="819" actId="20578"/>
        <pc:sldMkLst>
          <pc:docMk/>
          <pc:sldMk cId="407385339" sldId="2147480743"/>
        </pc:sldMkLst>
      </pc:sldChg>
      <pc:sldChg chg="ord">
        <pc:chgData name="Natalia Rodriguez Pulido" userId="bdec3b4f-57f0-4c87-a8e4-8d0c15d409a1" providerId="ADAL" clId="{932C0F71-B937-4A23-AC0A-24536DFF656A}" dt="2023-10-17T16:00:02.323" v="819" actId="20578"/>
        <pc:sldMkLst>
          <pc:docMk/>
          <pc:sldMk cId="2316452956" sldId="2147480744"/>
        </pc:sldMkLst>
      </pc:sldChg>
      <pc:sldChg chg="addSp delSp modSp mod ord">
        <pc:chgData name="Natalia Rodriguez Pulido" userId="bdec3b4f-57f0-4c87-a8e4-8d0c15d409a1" providerId="ADAL" clId="{932C0F71-B937-4A23-AC0A-24536DFF656A}" dt="2023-10-17T22:02:17.020" v="1847"/>
        <pc:sldMkLst>
          <pc:docMk/>
          <pc:sldMk cId="3502887553" sldId="2147480745"/>
        </pc:sldMkLst>
        <pc:spChg chg="add del">
          <ac:chgData name="Natalia Rodriguez Pulido" userId="bdec3b4f-57f0-4c87-a8e4-8d0c15d409a1" providerId="ADAL" clId="{932C0F71-B937-4A23-AC0A-24536DFF656A}" dt="2023-10-17T15:38:02.489" v="640" actId="22"/>
          <ac:spMkLst>
            <pc:docMk/>
            <pc:sldMk cId="3502887553" sldId="2147480745"/>
            <ac:spMk id="5" creationId="{35254EB1-42B9-0DD2-D340-E4CD9D1EB04D}"/>
          </ac:spMkLst>
        </pc:spChg>
        <pc:spChg chg="mod">
          <ac:chgData name="Natalia Rodriguez Pulido" userId="bdec3b4f-57f0-4c87-a8e4-8d0c15d409a1" providerId="ADAL" clId="{932C0F71-B937-4A23-AC0A-24536DFF656A}" dt="2023-10-17T22:02:17.020" v="1847"/>
          <ac:spMkLst>
            <pc:docMk/>
            <pc:sldMk cId="3502887553" sldId="2147480745"/>
            <ac:spMk id="9" creationId="{3CEF6CB9-73F5-B028-9D51-DF58554EB42C}"/>
          </ac:spMkLst>
        </pc:spChg>
        <pc:spChg chg="add del">
          <ac:chgData name="Natalia Rodriguez Pulido" userId="bdec3b4f-57f0-4c87-a8e4-8d0c15d409a1" providerId="ADAL" clId="{932C0F71-B937-4A23-AC0A-24536DFF656A}" dt="2023-10-17T15:38:08.693" v="642" actId="22"/>
          <ac:spMkLst>
            <pc:docMk/>
            <pc:sldMk cId="3502887553" sldId="2147480745"/>
            <ac:spMk id="16" creationId="{28B034D5-26D5-1309-C2E7-39BF9E94D4CE}"/>
          </ac:spMkLst>
        </pc:spChg>
        <pc:spChg chg="add del">
          <ac:chgData name="Natalia Rodriguez Pulido" userId="bdec3b4f-57f0-4c87-a8e4-8d0c15d409a1" providerId="ADAL" clId="{932C0F71-B937-4A23-AC0A-24536DFF656A}" dt="2023-10-17T15:38:35.351" v="644" actId="22"/>
          <ac:spMkLst>
            <pc:docMk/>
            <pc:sldMk cId="3502887553" sldId="2147480745"/>
            <ac:spMk id="18" creationId="{8E8E8609-FCD8-9012-EB85-7D14CC937A56}"/>
          </ac:spMkLst>
        </pc:spChg>
      </pc:sldChg>
      <pc:sldChg chg="addSp delSp modSp del mod setBg setClrOvrMap delDesignElem">
        <pc:chgData name="Natalia Rodriguez Pulido" userId="bdec3b4f-57f0-4c87-a8e4-8d0c15d409a1" providerId="ADAL" clId="{932C0F71-B937-4A23-AC0A-24536DFF656A}" dt="2023-10-17T21:21:49.229" v="1012" actId="47"/>
        <pc:sldMkLst>
          <pc:docMk/>
          <pc:sldMk cId="714013540" sldId="2147480746"/>
        </pc:sldMkLst>
        <pc:spChg chg="mod">
          <ac:chgData name="Natalia Rodriguez Pulido" userId="bdec3b4f-57f0-4c87-a8e4-8d0c15d409a1" providerId="ADAL" clId="{932C0F71-B937-4A23-AC0A-24536DFF656A}" dt="2023-10-17T15:06:20.664" v="79" actId="1076"/>
          <ac:spMkLst>
            <pc:docMk/>
            <pc:sldMk cId="714013540" sldId="2147480746"/>
            <ac:spMk id="2" creationId="{BC3E7940-67E8-833C-8F04-44CD508EE478}"/>
          </ac:spMkLst>
        </pc:spChg>
        <pc:spChg chg="mod">
          <ac:chgData name="Natalia Rodriguez Pulido" userId="bdec3b4f-57f0-4c87-a8e4-8d0c15d409a1" providerId="ADAL" clId="{932C0F71-B937-4A23-AC0A-24536DFF656A}" dt="2023-10-17T15:54:22.423" v="721" actId="207"/>
          <ac:spMkLst>
            <pc:docMk/>
            <pc:sldMk cId="714013540" sldId="2147480746"/>
            <ac:spMk id="3" creationId="{3A31B3B0-F606-40DD-9D95-6BC7C07E4FB6}"/>
          </ac:spMkLst>
        </pc:spChg>
        <pc:spChg chg="mod">
          <ac:chgData name="Natalia Rodriguez Pulido" userId="bdec3b4f-57f0-4c87-a8e4-8d0c15d409a1" providerId="ADAL" clId="{932C0F71-B937-4A23-AC0A-24536DFF656A}" dt="2023-10-17T15:06:22.787" v="80" actId="1076"/>
          <ac:spMkLst>
            <pc:docMk/>
            <pc:sldMk cId="714013540" sldId="2147480746"/>
            <ac:spMk id="5" creationId="{C2B7BDF6-C10C-0DA7-97E2-A6FCAE692AF3}"/>
          </ac:spMkLst>
        </pc:spChg>
        <pc:spChg chg="add del">
          <ac:chgData name="Natalia Rodriguez Pulido" userId="bdec3b4f-57f0-4c87-a8e4-8d0c15d409a1" providerId="ADAL" clId="{932C0F71-B937-4A23-AC0A-24536DFF656A}" dt="2023-10-17T15:03:26.869" v="57" actId="26606"/>
          <ac:spMkLst>
            <pc:docMk/>
            <pc:sldMk cId="714013540" sldId="2147480746"/>
            <ac:spMk id="10" creationId="{21739CA5-F0F5-48E1-8E8C-F24B71827E46}"/>
          </ac:spMkLst>
        </pc:spChg>
        <pc:spChg chg="add del">
          <ac:chgData name="Natalia Rodriguez Pulido" userId="bdec3b4f-57f0-4c87-a8e4-8d0c15d409a1" providerId="ADAL" clId="{932C0F71-B937-4A23-AC0A-24536DFF656A}" dt="2023-10-17T15:01:16.050" v="26"/>
          <ac:spMkLst>
            <pc:docMk/>
            <pc:sldMk cId="714013540" sldId="2147480746"/>
            <ac:spMk id="11" creationId="{56E9B3E6-E277-4D68-BA48-9CB43FFBD6E2}"/>
          </ac:spMkLst>
        </pc:spChg>
        <pc:spChg chg="add del">
          <ac:chgData name="Natalia Rodriguez Pulido" userId="bdec3b4f-57f0-4c87-a8e4-8d0c15d409a1" providerId="ADAL" clId="{932C0F71-B937-4A23-AC0A-24536DFF656A}" dt="2023-10-17T15:03:26.869" v="57" actId="26606"/>
          <ac:spMkLst>
            <pc:docMk/>
            <pc:sldMk cId="714013540" sldId="2147480746"/>
            <ac:spMk id="12" creationId="{3EAD2937-F230-41D4-B9C5-975B129BFC20}"/>
          </ac:spMkLst>
        </pc:spChg>
        <pc:spChg chg="add del">
          <ac:chgData name="Natalia Rodriguez Pulido" userId="bdec3b4f-57f0-4c87-a8e4-8d0c15d409a1" providerId="ADAL" clId="{932C0F71-B937-4A23-AC0A-24536DFF656A}" dt="2023-10-17T15:03:26.869" v="57" actId="26606"/>
          <ac:spMkLst>
            <pc:docMk/>
            <pc:sldMk cId="714013540" sldId="2147480746"/>
            <ac:spMk id="14" creationId="{CCD444A3-C338-4886-B7F1-4BA2AF46EB64}"/>
          </ac:spMkLst>
        </pc:spChg>
        <pc:spChg chg="add del">
          <ac:chgData name="Natalia Rodriguez Pulido" userId="bdec3b4f-57f0-4c87-a8e4-8d0c15d409a1" providerId="ADAL" clId="{932C0F71-B937-4A23-AC0A-24536DFF656A}" dt="2023-10-17T15:03:28.429" v="59" actId="26606"/>
          <ac:spMkLst>
            <pc:docMk/>
            <pc:sldMk cId="714013540" sldId="2147480746"/>
            <ac:spMk id="16" creationId="{4C608BEB-860E-4094-8511-78603564A75E}"/>
          </ac:spMkLst>
        </pc:spChg>
        <pc:spChg chg="add del">
          <ac:chgData name="Natalia Rodriguez Pulido" userId="bdec3b4f-57f0-4c87-a8e4-8d0c15d409a1" providerId="ADAL" clId="{932C0F71-B937-4A23-AC0A-24536DFF656A}" dt="2023-10-17T15:01:16.050" v="26"/>
          <ac:spMkLst>
            <pc:docMk/>
            <pc:sldMk cId="714013540" sldId="2147480746"/>
            <ac:spMk id="18" creationId="{D5B0017B-2ECA-49AF-B397-DC140825DF8D}"/>
          </ac:spMkLst>
        </pc:spChg>
        <pc:spChg chg="add del">
          <ac:chgData name="Natalia Rodriguez Pulido" userId="bdec3b4f-57f0-4c87-a8e4-8d0c15d409a1" providerId="ADAL" clId="{932C0F71-B937-4A23-AC0A-24536DFF656A}" dt="2023-10-17T15:03:29.133" v="61" actId="26606"/>
          <ac:spMkLst>
            <pc:docMk/>
            <pc:sldMk cId="714013540" sldId="2147480746"/>
            <ac:spMk id="19" creationId="{B36F400F-DF28-43BC-8D8E-4929793B392A}"/>
          </ac:spMkLst>
        </pc:spChg>
        <pc:spChg chg="add del">
          <ac:chgData name="Natalia Rodriguez Pulido" userId="bdec3b4f-57f0-4c87-a8e4-8d0c15d409a1" providerId="ADAL" clId="{932C0F71-B937-4A23-AC0A-24536DFF656A}" dt="2023-10-17T15:03:29.764" v="63" actId="26606"/>
          <ac:spMkLst>
            <pc:docMk/>
            <pc:sldMk cId="714013540" sldId="2147480746"/>
            <ac:spMk id="21" creationId="{E35A04CF-97D4-4FF7-B359-C546B1F62E54}"/>
          </ac:spMkLst>
        </pc:spChg>
        <pc:spChg chg="add del">
          <ac:chgData name="Natalia Rodriguez Pulido" userId="bdec3b4f-57f0-4c87-a8e4-8d0c15d409a1" providerId="ADAL" clId="{932C0F71-B937-4A23-AC0A-24536DFF656A}" dt="2023-10-17T15:03:29.764" v="63" actId="26606"/>
          <ac:spMkLst>
            <pc:docMk/>
            <pc:sldMk cId="714013540" sldId="2147480746"/>
            <ac:spMk id="22" creationId="{1DE7243B-5109-444B-8FAF-7437C66BC0E9}"/>
          </ac:spMkLst>
        </pc:spChg>
        <pc:spChg chg="add del">
          <ac:chgData name="Natalia Rodriguez Pulido" userId="bdec3b4f-57f0-4c87-a8e4-8d0c15d409a1" providerId="ADAL" clId="{932C0F71-B937-4A23-AC0A-24536DFF656A}" dt="2023-10-17T15:03:29.764" v="63" actId="26606"/>
          <ac:spMkLst>
            <pc:docMk/>
            <pc:sldMk cId="714013540" sldId="2147480746"/>
            <ac:spMk id="23" creationId="{4C5D6221-DA7B-4611-AA26-7D8E349FDE96}"/>
          </ac:spMkLst>
        </pc:spChg>
        <pc:spChg chg="add del">
          <ac:chgData name="Natalia Rodriguez Pulido" userId="bdec3b4f-57f0-4c87-a8e4-8d0c15d409a1" providerId="ADAL" clId="{932C0F71-B937-4A23-AC0A-24536DFF656A}" dt="2023-10-17T15:03:30.934" v="65" actId="26606"/>
          <ac:spMkLst>
            <pc:docMk/>
            <pc:sldMk cId="714013540" sldId="2147480746"/>
            <ac:spMk id="25" creationId="{4FFBEE45-F140-49D5-85EA-C78C24340B23}"/>
          </ac:spMkLst>
        </pc:spChg>
        <pc:spChg chg="add del">
          <ac:chgData name="Natalia Rodriguez Pulido" userId="bdec3b4f-57f0-4c87-a8e4-8d0c15d409a1" providerId="ADAL" clId="{932C0F71-B937-4A23-AC0A-24536DFF656A}" dt="2023-10-17T15:03:32.043" v="67" actId="26606"/>
          <ac:spMkLst>
            <pc:docMk/>
            <pc:sldMk cId="714013540" sldId="2147480746"/>
            <ac:spMk id="27" creationId="{8CA06CD6-90CA-4C45-856C-6771339E1E22}"/>
          </ac:spMkLst>
        </pc:spChg>
        <pc:spChg chg="add del">
          <ac:chgData name="Natalia Rodriguez Pulido" userId="bdec3b4f-57f0-4c87-a8e4-8d0c15d409a1" providerId="ADAL" clId="{932C0F71-B937-4A23-AC0A-24536DFF656A}" dt="2023-10-17T15:03:36.515" v="69" actId="26606"/>
          <ac:spMkLst>
            <pc:docMk/>
            <pc:sldMk cId="714013540" sldId="2147480746"/>
            <ac:spMk id="30" creationId="{10F24D38-B79E-44B4-830E-043F45D96DC2}"/>
          </ac:spMkLst>
        </pc:spChg>
        <pc:grpChg chg="add del">
          <ac:chgData name="Natalia Rodriguez Pulido" userId="bdec3b4f-57f0-4c87-a8e4-8d0c15d409a1" providerId="ADAL" clId="{932C0F71-B937-4A23-AC0A-24536DFF656A}" dt="2023-10-17T15:01:16.050" v="26"/>
          <ac:grpSpMkLst>
            <pc:docMk/>
            <pc:sldMk cId="714013540" sldId="2147480746"/>
            <ac:grpSpMk id="13" creationId="{AE1C45F0-260A-458C-96ED-C1F6D2151219}"/>
          </ac:grpSpMkLst>
        </pc:grpChg>
        <pc:picChg chg="del mod">
          <ac:chgData name="Natalia Rodriguez Pulido" userId="bdec3b4f-57f0-4c87-a8e4-8d0c15d409a1" providerId="ADAL" clId="{932C0F71-B937-4A23-AC0A-24536DFF656A}" dt="2023-10-17T15:01:47.396" v="34" actId="478"/>
          <ac:picMkLst>
            <pc:docMk/>
            <pc:sldMk cId="714013540" sldId="2147480746"/>
            <ac:picMk id="6" creationId="{64012B15-CA06-A312-13BF-3754279E3A97}"/>
          </ac:picMkLst>
        </pc:picChg>
        <pc:cxnChg chg="add del">
          <ac:chgData name="Natalia Rodriguez Pulido" userId="bdec3b4f-57f0-4c87-a8e4-8d0c15d409a1" providerId="ADAL" clId="{932C0F71-B937-4A23-AC0A-24536DFF656A}" dt="2023-10-17T15:03:28.429" v="59" actId="26606"/>
          <ac:cxnSpMkLst>
            <pc:docMk/>
            <pc:sldMk cId="714013540" sldId="2147480746"/>
            <ac:cxnSpMk id="17" creationId="{1F16A8D4-FE87-4604-88B2-394B5D1EB437}"/>
          </ac:cxnSpMkLst>
        </pc:cxnChg>
        <pc:cxnChg chg="add del">
          <ac:chgData name="Natalia Rodriguez Pulido" userId="bdec3b4f-57f0-4c87-a8e4-8d0c15d409a1" providerId="ADAL" clId="{932C0F71-B937-4A23-AC0A-24536DFF656A}" dt="2023-10-17T15:01:16.050" v="26"/>
          <ac:cxnSpMkLst>
            <pc:docMk/>
            <pc:sldMk cId="714013540" sldId="2147480746"/>
            <ac:cxnSpMk id="20" creationId="{6CF1BAF6-AD41-4082-B212-8A1F9A2E8779}"/>
          </ac:cxnSpMkLst>
        </pc:cxnChg>
        <pc:cxnChg chg="add del">
          <ac:chgData name="Natalia Rodriguez Pulido" userId="bdec3b4f-57f0-4c87-a8e4-8d0c15d409a1" providerId="ADAL" clId="{932C0F71-B937-4A23-AC0A-24536DFF656A}" dt="2023-10-17T15:03:32.043" v="67" actId="26606"/>
          <ac:cxnSpMkLst>
            <pc:docMk/>
            <pc:sldMk cId="714013540" sldId="2147480746"/>
            <ac:cxnSpMk id="28" creationId="{5021601D-2758-4B15-A31C-FDA184C51B3A}"/>
          </ac:cxnSpMkLst>
        </pc:cxnChg>
        <pc:cxnChg chg="add del">
          <ac:chgData name="Natalia Rodriguez Pulido" userId="bdec3b4f-57f0-4c87-a8e4-8d0c15d409a1" providerId="ADAL" clId="{932C0F71-B937-4A23-AC0A-24536DFF656A}" dt="2023-10-17T15:03:36.515" v="69" actId="26606"/>
          <ac:cxnSpMkLst>
            <pc:docMk/>
            <pc:sldMk cId="714013540" sldId="2147480746"/>
            <ac:cxnSpMk id="31" creationId="{FC469874-256B-45B3-A79C-7591B4BA1ECC}"/>
          </ac:cxnSpMkLst>
        </pc:cxnChg>
      </pc:sldChg>
      <pc:sldChg chg="del">
        <pc:chgData name="Natalia Rodriguez Pulido" userId="bdec3b4f-57f0-4c87-a8e4-8d0c15d409a1" providerId="ADAL" clId="{932C0F71-B937-4A23-AC0A-24536DFF656A}" dt="2023-10-17T15:42:29.884" v="658"/>
        <pc:sldMkLst>
          <pc:docMk/>
          <pc:sldMk cId="112536715" sldId="2147480747"/>
        </pc:sldMkLst>
      </pc:sldChg>
      <pc:sldChg chg="addSp delSp modSp del mod">
        <pc:chgData name="Natalia Rodriguez Pulido" userId="bdec3b4f-57f0-4c87-a8e4-8d0c15d409a1" providerId="ADAL" clId="{932C0F71-B937-4A23-AC0A-24536DFF656A}" dt="2023-10-17T15:44:38.038" v="672" actId="47"/>
        <pc:sldMkLst>
          <pc:docMk/>
          <pc:sldMk cId="494610372" sldId="2147480747"/>
        </pc:sldMkLst>
        <pc:spChg chg="del mod">
          <ac:chgData name="Natalia Rodriguez Pulido" userId="bdec3b4f-57f0-4c87-a8e4-8d0c15d409a1" providerId="ADAL" clId="{932C0F71-B937-4A23-AC0A-24536DFF656A}" dt="2023-10-17T15:44:12.524" v="670" actId="478"/>
          <ac:spMkLst>
            <pc:docMk/>
            <pc:sldMk cId="494610372" sldId="2147480747"/>
            <ac:spMk id="3" creationId="{97989C52-DE67-A671-7F29-A13DB2FD7A9A}"/>
          </ac:spMkLst>
        </pc:spChg>
        <pc:spChg chg="add mod">
          <ac:chgData name="Natalia Rodriguez Pulido" userId="bdec3b4f-57f0-4c87-a8e4-8d0c15d409a1" providerId="ADAL" clId="{932C0F71-B937-4A23-AC0A-24536DFF656A}" dt="2023-10-17T15:43:16.667" v="662"/>
          <ac:spMkLst>
            <pc:docMk/>
            <pc:sldMk cId="494610372" sldId="2147480747"/>
            <ac:spMk id="4" creationId="{739FE283-8F22-570D-C68A-E840858690A1}"/>
          </ac:spMkLst>
        </pc:spChg>
        <pc:spChg chg="add mod">
          <ac:chgData name="Natalia Rodriguez Pulido" userId="bdec3b4f-57f0-4c87-a8e4-8d0c15d409a1" providerId="ADAL" clId="{932C0F71-B937-4A23-AC0A-24536DFF656A}" dt="2023-10-17T15:44:21.102" v="671" actId="5793"/>
          <ac:spMkLst>
            <pc:docMk/>
            <pc:sldMk cId="494610372" sldId="2147480747"/>
            <ac:spMk id="6" creationId="{65BBED2C-3FA6-94BE-9B95-60648B800FA5}"/>
          </ac:spMkLst>
        </pc:spChg>
      </pc:sldChg>
      <pc:sldChg chg="new del">
        <pc:chgData name="Natalia Rodriguez Pulido" userId="bdec3b4f-57f0-4c87-a8e4-8d0c15d409a1" providerId="ADAL" clId="{932C0F71-B937-4A23-AC0A-24536DFF656A}" dt="2023-10-17T15:44:44.009" v="674" actId="47"/>
        <pc:sldMkLst>
          <pc:docMk/>
          <pc:sldMk cId="804865662" sldId="2147480747"/>
        </pc:sldMkLst>
      </pc:sldChg>
      <pc:sldChg chg="modSp mod">
        <pc:chgData name="Natalia Rodriguez Pulido" userId="bdec3b4f-57f0-4c87-a8e4-8d0c15d409a1" providerId="ADAL" clId="{932C0F71-B937-4A23-AC0A-24536DFF656A}" dt="2023-10-17T22:38:38.941" v="2267" actId="1076"/>
        <pc:sldMkLst>
          <pc:docMk/>
          <pc:sldMk cId="1128152023" sldId="2147480747"/>
        </pc:sldMkLst>
        <pc:spChg chg="mod">
          <ac:chgData name="Natalia Rodriguez Pulido" userId="bdec3b4f-57f0-4c87-a8e4-8d0c15d409a1" providerId="ADAL" clId="{932C0F71-B937-4A23-AC0A-24536DFF656A}" dt="2023-10-17T22:38:28.985" v="2264" actId="14100"/>
          <ac:spMkLst>
            <pc:docMk/>
            <pc:sldMk cId="1128152023" sldId="2147480747"/>
            <ac:spMk id="2" creationId="{DE5E575F-203B-402E-8F3A-397FD2209400}"/>
          </ac:spMkLst>
        </pc:spChg>
        <pc:picChg chg="mod">
          <ac:chgData name="Natalia Rodriguez Pulido" userId="bdec3b4f-57f0-4c87-a8e4-8d0c15d409a1" providerId="ADAL" clId="{932C0F71-B937-4A23-AC0A-24536DFF656A}" dt="2023-10-17T22:38:32.021" v="2265" actId="1076"/>
          <ac:picMkLst>
            <pc:docMk/>
            <pc:sldMk cId="1128152023" sldId="2147480747"/>
            <ac:picMk id="6" creationId="{E40AE1F0-AE6F-4001-8703-288BE78E4C74}"/>
          </ac:picMkLst>
        </pc:picChg>
        <pc:picChg chg="mod">
          <ac:chgData name="Natalia Rodriguez Pulido" userId="bdec3b4f-57f0-4c87-a8e4-8d0c15d409a1" providerId="ADAL" clId="{932C0F71-B937-4A23-AC0A-24536DFF656A}" dt="2023-10-17T22:38:38.941" v="2267" actId="1076"/>
          <ac:picMkLst>
            <pc:docMk/>
            <pc:sldMk cId="1128152023" sldId="2147480747"/>
            <ac:picMk id="1026" creationId="{46DFBAB2-C2E6-82D9-4D72-7C24CFBEABD7}"/>
          </ac:picMkLst>
        </pc:picChg>
      </pc:sldChg>
      <pc:sldChg chg="modSp mod ord">
        <pc:chgData name="Natalia Rodriguez Pulido" userId="bdec3b4f-57f0-4c87-a8e4-8d0c15d409a1" providerId="ADAL" clId="{932C0F71-B937-4A23-AC0A-24536DFF656A}" dt="2023-10-17T16:08:45.120" v="905"/>
        <pc:sldMkLst>
          <pc:docMk/>
          <pc:sldMk cId="2473226177" sldId="2147480748"/>
        </pc:sldMkLst>
        <pc:spChg chg="mod">
          <ac:chgData name="Natalia Rodriguez Pulido" userId="bdec3b4f-57f0-4c87-a8e4-8d0c15d409a1" providerId="ADAL" clId="{932C0F71-B937-4A23-AC0A-24536DFF656A}" dt="2023-10-17T16:06:45.879" v="895" actId="207"/>
          <ac:spMkLst>
            <pc:docMk/>
            <pc:sldMk cId="2473226177" sldId="2147480748"/>
            <ac:spMk id="8" creationId="{A0ECFE0B-B6BD-962C-E049-D3BD3B0046E8}"/>
          </ac:spMkLst>
        </pc:spChg>
      </pc:sldChg>
      <pc:sldChg chg="modSp mod ord">
        <pc:chgData name="Natalia Rodriguez Pulido" userId="bdec3b4f-57f0-4c87-a8e4-8d0c15d409a1" providerId="ADAL" clId="{932C0F71-B937-4A23-AC0A-24536DFF656A}" dt="2023-10-17T16:08:50.170" v="907"/>
        <pc:sldMkLst>
          <pc:docMk/>
          <pc:sldMk cId="1717072076" sldId="2147480749"/>
        </pc:sldMkLst>
        <pc:spChg chg="mod">
          <ac:chgData name="Natalia Rodriguez Pulido" userId="bdec3b4f-57f0-4c87-a8e4-8d0c15d409a1" providerId="ADAL" clId="{932C0F71-B937-4A23-AC0A-24536DFF656A}" dt="2023-10-17T16:07:00.283" v="896" actId="207"/>
          <ac:spMkLst>
            <pc:docMk/>
            <pc:sldMk cId="1717072076" sldId="2147480749"/>
            <ac:spMk id="18" creationId="{8FE306C0-780B-98EA-C111-AD9E46452E75}"/>
          </ac:spMkLst>
        </pc:spChg>
      </pc:sldChg>
      <pc:sldChg chg="modSp mod ord">
        <pc:chgData name="Natalia Rodriguez Pulido" userId="bdec3b4f-57f0-4c87-a8e4-8d0c15d409a1" providerId="ADAL" clId="{932C0F71-B937-4A23-AC0A-24536DFF656A}" dt="2023-10-17T16:08:53.490" v="909"/>
        <pc:sldMkLst>
          <pc:docMk/>
          <pc:sldMk cId="1970406145" sldId="2147480750"/>
        </pc:sldMkLst>
        <pc:spChg chg="mod">
          <ac:chgData name="Natalia Rodriguez Pulido" userId="bdec3b4f-57f0-4c87-a8e4-8d0c15d409a1" providerId="ADAL" clId="{932C0F71-B937-4A23-AC0A-24536DFF656A}" dt="2023-10-17T16:07:48.596" v="899" actId="207"/>
          <ac:spMkLst>
            <pc:docMk/>
            <pc:sldMk cId="1970406145" sldId="2147480750"/>
            <ac:spMk id="104" creationId="{A07F8D6F-A304-F148-4FC0-93E6B4A8E31B}"/>
          </ac:spMkLst>
        </pc:spChg>
        <pc:spChg chg="mod">
          <ac:chgData name="Natalia Rodriguez Pulido" userId="bdec3b4f-57f0-4c87-a8e4-8d0c15d409a1" providerId="ADAL" clId="{932C0F71-B937-4A23-AC0A-24536DFF656A}" dt="2023-10-17T16:07:42.941" v="898" actId="207"/>
          <ac:spMkLst>
            <pc:docMk/>
            <pc:sldMk cId="1970406145" sldId="2147480750"/>
            <ac:spMk id="145" creationId="{D099534D-5EEA-9EB4-D417-42A33B32094C}"/>
          </ac:spMkLst>
        </pc:spChg>
      </pc:sldChg>
      <pc:sldChg chg="ord">
        <pc:chgData name="Natalia Rodriguez Pulido" userId="bdec3b4f-57f0-4c87-a8e4-8d0c15d409a1" providerId="ADAL" clId="{932C0F71-B937-4A23-AC0A-24536DFF656A}" dt="2023-10-17T16:09:10.641" v="913"/>
        <pc:sldMkLst>
          <pc:docMk/>
          <pc:sldMk cId="3169647646" sldId="2147480751"/>
        </pc:sldMkLst>
      </pc:sldChg>
      <pc:sldChg chg="ord">
        <pc:chgData name="Natalia Rodriguez Pulido" userId="bdec3b4f-57f0-4c87-a8e4-8d0c15d409a1" providerId="ADAL" clId="{932C0F71-B937-4A23-AC0A-24536DFF656A}" dt="2023-10-17T16:09:14.614" v="915"/>
        <pc:sldMkLst>
          <pc:docMk/>
          <pc:sldMk cId="3214761844" sldId="2147480752"/>
        </pc:sldMkLst>
      </pc:sldChg>
      <pc:sldChg chg="ord">
        <pc:chgData name="Natalia Rodriguez Pulido" userId="bdec3b4f-57f0-4c87-a8e4-8d0c15d409a1" providerId="ADAL" clId="{932C0F71-B937-4A23-AC0A-24536DFF656A}" dt="2023-10-17T16:09:00.341" v="911"/>
        <pc:sldMkLst>
          <pc:docMk/>
          <pc:sldMk cId="1413194281" sldId="2147480753"/>
        </pc:sldMkLst>
      </pc:sldChg>
      <pc:sldChg chg="modSp">
        <pc:chgData name="Natalia Rodriguez Pulido" userId="bdec3b4f-57f0-4c87-a8e4-8d0c15d409a1" providerId="ADAL" clId="{932C0F71-B937-4A23-AC0A-24536DFF656A}" dt="2023-10-17T22:02:17.020" v="1847"/>
        <pc:sldMkLst>
          <pc:docMk/>
          <pc:sldMk cId="2325964698" sldId="2147480754"/>
        </pc:sldMkLst>
        <pc:spChg chg="mod">
          <ac:chgData name="Natalia Rodriguez Pulido" userId="bdec3b4f-57f0-4c87-a8e4-8d0c15d409a1" providerId="ADAL" clId="{932C0F71-B937-4A23-AC0A-24536DFF656A}" dt="2023-10-17T22:02:17.020" v="1847"/>
          <ac:spMkLst>
            <pc:docMk/>
            <pc:sldMk cId="2325964698" sldId="2147480754"/>
            <ac:spMk id="2" creationId="{950D36EC-E2F6-F8A3-ECDF-6222590E79E7}"/>
          </ac:spMkLst>
        </pc:spChg>
        <pc:spChg chg="mod">
          <ac:chgData name="Natalia Rodriguez Pulido" userId="bdec3b4f-57f0-4c87-a8e4-8d0c15d409a1" providerId="ADAL" clId="{932C0F71-B937-4A23-AC0A-24536DFF656A}" dt="2023-10-17T22:02:17.020" v="1847"/>
          <ac:spMkLst>
            <pc:docMk/>
            <pc:sldMk cId="2325964698" sldId="2147480754"/>
            <ac:spMk id="3" creationId="{0CF2954F-2F9B-4BBF-C5A3-2054DB89D292}"/>
          </ac:spMkLst>
        </pc:spChg>
        <pc:spChg chg="mod">
          <ac:chgData name="Natalia Rodriguez Pulido" userId="bdec3b4f-57f0-4c87-a8e4-8d0c15d409a1" providerId="ADAL" clId="{932C0F71-B937-4A23-AC0A-24536DFF656A}" dt="2023-10-17T22:02:17.020" v="1847"/>
          <ac:spMkLst>
            <pc:docMk/>
            <pc:sldMk cId="2325964698" sldId="2147480754"/>
            <ac:spMk id="4" creationId="{89F7BF54-9ECA-46FD-E5FA-CC4474AE26EF}"/>
          </ac:spMkLst>
        </pc:spChg>
        <pc:spChg chg="mod">
          <ac:chgData name="Natalia Rodriguez Pulido" userId="bdec3b4f-57f0-4c87-a8e4-8d0c15d409a1" providerId="ADAL" clId="{932C0F71-B937-4A23-AC0A-24536DFF656A}" dt="2023-10-17T22:02:17.020" v="1847"/>
          <ac:spMkLst>
            <pc:docMk/>
            <pc:sldMk cId="2325964698" sldId="2147480754"/>
            <ac:spMk id="5" creationId="{EFFDDC8A-9174-A76F-9033-0671C6B4B217}"/>
          </ac:spMkLst>
        </pc:spChg>
      </pc:sldChg>
      <pc:sldChg chg="modSp">
        <pc:chgData name="Natalia Rodriguez Pulido" userId="bdec3b4f-57f0-4c87-a8e4-8d0c15d409a1" providerId="ADAL" clId="{932C0F71-B937-4A23-AC0A-24536DFF656A}" dt="2023-10-17T22:02:17.020" v="1847"/>
        <pc:sldMkLst>
          <pc:docMk/>
          <pc:sldMk cId="3170897201" sldId="2147480756"/>
        </pc:sldMkLst>
        <pc:spChg chg="mod">
          <ac:chgData name="Natalia Rodriguez Pulido" userId="bdec3b4f-57f0-4c87-a8e4-8d0c15d409a1" providerId="ADAL" clId="{932C0F71-B937-4A23-AC0A-24536DFF656A}" dt="2023-10-17T22:02:17.020" v="1847"/>
          <ac:spMkLst>
            <pc:docMk/>
            <pc:sldMk cId="3170897201" sldId="2147480756"/>
            <ac:spMk id="2" creationId="{950D36EC-E2F6-F8A3-ECDF-6222590E79E7}"/>
          </ac:spMkLst>
        </pc:spChg>
        <pc:spChg chg="mod">
          <ac:chgData name="Natalia Rodriguez Pulido" userId="bdec3b4f-57f0-4c87-a8e4-8d0c15d409a1" providerId="ADAL" clId="{932C0F71-B937-4A23-AC0A-24536DFF656A}" dt="2023-10-17T22:02:17.020" v="1847"/>
          <ac:spMkLst>
            <pc:docMk/>
            <pc:sldMk cId="3170897201" sldId="2147480756"/>
            <ac:spMk id="3" creationId="{0CF2954F-2F9B-4BBF-C5A3-2054DB89D292}"/>
          </ac:spMkLst>
        </pc:spChg>
        <pc:spChg chg="mod">
          <ac:chgData name="Natalia Rodriguez Pulido" userId="bdec3b4f-57f0-4c87-a8e4-8d0c15d409a1" providerId="ADAL" clId="{932C0F71-B937-4A23-AC0A-24536DFF656A}" dt="2023-10-17T22:02:17.020" v="1847"/>
          <ac:spMkLst>
            <pc:docMk/>
            <pc:sldMk cId="3170897201" sldId="2147480756"/>
            <ac:spMk id="4" creationId="{89F7BF54-9ECA-46FD-E5FA-CC4474AE26EF}"/>
          </ac:spMkLst>
        </pc:spChg>
        <pc:spChg chg="mod">
          <ac:chgData name="Natalia Rodriguez Pulido" userId="bdec3b4f-57f0-4c87-a8e4-8d0c15d409a1" providerId="ADAL" clId="{932C0F71-B937-4A23-AC0A-24536DFF656A}" dt="2023-10-17T22:02:17.020" v="1847"/>
          <ac:spMkLst>
            <pc:docMk/>
            <pc:sldMk cId="3170897201" sldId="2147480756"/>
            <ac:spMk id="5" creationId="{EFFDDC8A-9174-A76F-9033-0671C6B4B217}"/>
          </ac:spMkLst>
        </pc:spChg>
      </pc:sldChg>
      <pc:sldChg chg="modSp new mod ord">
        <pc:chgData name="Natalia Rodriguez Pulido" userId="bdec3b4f-57f0-4c87-a8e4-8d0c15d409a1" providerId="ADAL" clId="{932C0F71-B937-4A23-AC0A-24536DFF656A}" dt="2023-10-17T16:36:59.115" v="1009" actId="20578"/>
        <pc:sldMkLst>
          <pc:docMk/>
          <pc:sldMk cId="3589753956" sldId="2147480757"/>
        </pc:sldMkLst>
        <pc:spChg chg="mod">
          <ac:chgData name="Natalia Rodriguez Pulido" userId="bdec3b4f-57f0-4c87-a8e4-8d0c15d409a1" providerId="ADAL" clId="{932C0F71-B937-4A23-AC0A-24536DFF656A}" dt="2023-10-17T16:35:53.306" v="990" actId="20577"/>
          <ac:spMkLst>
            <pc:docMk/>
            <pc:sldMk cId="3589753956" sldId="2147480757"/>
            <ac:spMk id="2" creationId="{CEE473AE-1D91-0E09-26F0-7BBFA5970654}"/>
          </ac:spMkLst>
        </pc:spChg>
      </pc:sldChg>
      <pc:sldChg chg="modSp new mod">
        <pc:chgData name="Natalia Rodriguez Pulido" userId="bdec3b4f-57f0-4c87-a8e4-8d0c15d409a1" providerId="ADAL" clId="{932C0F71-B937-4A23-AC0A-24536DFF656A}" dt="2023-10-17T16:36:11.970" v="1003" actId="20577"/>
        <pc:sldMkLst>
          <pc:docMk/>
          <pc:sldMk cId="1187537233" sldId="2147480758"/>
        </pc:sldMkLst>
        <pc:spChg chg="mod">
          <ac:chgData name="Natalia Rodriguez Pulido" userId="bdec3b4f-57f0-4c87-a8e4-8d0c15d409a1" providerId="ADAL" clId="{932C0F71-B937-4A23-AC0A-24536DFF656A}" dt="2023-10-17T16:36:11.970" v="1003" actId="20577"/>
          <ac:spMkLst>
            <pc:docMk/>
            <pc:sldMk cId="1187537233" sldId="2147480758"/>
            <ac:spMk id="2" creationId="{354E8592-F7B9-F557-8EFD-8F904B4A5B96}"/>
          </ac:spMkLst>
        </pc:spChg>
      </pc:sldChg>
      <pc:sldChg chg="modSp">
        <pc:chgData name="Natalia Rodriguez Pulido" userId="bdec3b4f-57f0-4c87-a8e4-8d0c15d409a1" providerId="ADAL" clId="{932C0F71-B937-4A23-AC0A-24536DFF656A}" dt="2023-10-17T22:02:17.020" v="1847"/>
        <pc:sldMkLst>
          <pc:docMk/>
          <pc:sldMk cId="1437597714" sldId="2147480760"/>
        </pc:sldMkLst>
        <pc:spChg chg="mod">
          <ac:chgData name="Natalia Rodriguez Pulido" userId="bdec3b4f-57f0-4c87-a8e4-8d0c15d409a1" providerId="ADAL" clId="{932C0F71-B937-4A23-AC0A-24536DFF656A}" dt="2023-10-17T22:02:17.020" v="1847"/>
          <ac:spMkLst>
            <pc:docMk/>
            <pc:sldMk cId="1437597714" sldId="2147480760"/>
            <ac:spMk id="2" creationId="{950D36EC-E2F6-F8A3-ECDF-6222590E79E7}"/>
          </ac:spMkLst>
        </pc:spChg>
        <pc:spChg chg="mod">
          <ac:chgData name="Natalia Rodriguez Pulido" userId="bdec3b4f-57f0-4c87-a8e4-8d0c15d409a1" providerId="ADAL" clId="{932C0F71-B937-4A23-AC0A-24536DFF656A}" dt="2023-10-17T22:02:17.020" v="1847"/>
          <ac:spMkLst>
            <pc:docMk/>
            <pc:sldMk cId="1437597714" sldId="2147480760"/>
            <ac:spMk id="3" creationId="{0CF2954F-2F9B-4BBF-C5A3-2054DB89D292}"/>
          </ac:spMkLst>
        </pc:spChg>
        <pc:spChg chg="mod">
          <ac:chgData name="Natalia Rodriguez Pulido" userId="bdec3b4f-57f0-4c87-a8e4-8d0c15d409a1" providerId="ADAL" clId="{932C0F71-B937-4A23-AC0A-24536DFF656A}" dt="2023-10-17T22:02:17.020" v="1847"/>
          <ac:spMkLst>
            <pc:docMk/>
            <pc:sldMk cId="1437597714" sldId="2147480760"/>
            <ac:spMk id="4" creationId="{89F7BF54-9ECA-46FD-E5FA-CC4474AE26EF}"/>
          </ac:spMkLst>
        </pc:spChg>
        <pc:spChg chg="mod">
          <ac:chgData name="Natalia Rodriguez Pulido" userId="bdec3b4f-57f0-4c87-a8e4-8d0c15d409a1" providerId="ADAL" clId="{932C0F71-B937-4A23-AC0A-24536DFF656A}" dt="2023-10-17T22:02:17.020" v="1847"/>
          <ac:spMkLst>
            <pc:docMk/>
            <pc:sldMk cId="1437597714" sldId="2147480760"/>
            <ac:spMk id="5" creationId="{EFFDDC8A-9174-A76F-9033-0671C6B4B217}"/>
          </ac:spMkLst>
        </pc:spChg>
      </pc:sldChg>
      <pc:sldChg chg="mod modShow">
        <pc:chgData name="Natalia Rodriguez Pulido" userId="bdec3b4f-57f0-4c87-a8e4-8d0c15d409a1" providerId="ADAL" clId="{932C0F71-B937-4A23-AC0A-24536DFF656A}" dt="2023-10-17T22:11:08.347" v="1929" actId="729"/>
        <pc:sldMkLst>
          <pc:docMk/>
          <pc:sldMk cId="441536914" sldId="2147480764"/>
        </pc:sldMkLst>
      </pc:sldChg>
      <pc:sldChg chg="modSp mod">
        <pc:chgData name="Natalia Rodriguez Pulido" userId="bdec3b4f-57f0-4c87-a8e4-8d0c15d409a1" providerId="ADAL" clId="{932C0F71-B937-4A23-AC0A-24536DFF656A}" dt="2023-10-17T22:08:30.203" v="1885" actId="20577"/>
        <pc:sldMkLst>
          <pc:docMk/>
          <pc:sldMk cId="1554799021" sldId="2147480765"/>
        </pc:sldMkLst>
        <pc:spChg chg="mod">
          <ac:chgData name="Natalia Rodriguez Pulido" userId="bdec3b4f-57f0-4c87-a8e4-8d0c15d409a1" providerId="ADAL" clId="{932C0F71-B937-4A23-AC0A-24536DFF656A}" dt="2023-10-17T22:08:30.203" v="1885" actId="20577"/>
          <ac:spMkLst>
            <pc:docMk/>
            <pc:sldMk cId="1554799021" sldId="2147480765"/>
            <ac:spMk id="9" creationId="{B2B5FDF3-EC27-4E73-B12C-00AB1B89AC4C}"/>
          </ac:spMkLst>
        </pc:spChg>
      </pc:sldChg>
      <pc:sldChg chg="modSp mod">
        <pc:chgData name="Natalia Rodriguez Pulido" userId="bdec3b4f-57f0-4c87-a8e4-8d0c15d409a1" providerId="ADAL" clId="{932C0F71-B937-4A23-AC0A-24536DFF656A}" dt="2023-10-17T22:01:49.394" v="1841"/>
        <pc:sldMkLst>
          <pc:docMk/>
          <pc:sldMk cId="1873734651" sldId="2147480766"/>
        </pc:sldMkLst>
        <pc:spChg chg="mod">
          <ac:chgData name="Natalia Rodriguez Pulido" userId="bdec3b4f-57f0-4c87-a8e4-8d0c15d409a1" providerId="ADAL" clId="{932C0F71-B937-4A23-AC0A-24536DFF656A}" dt="2023-10-17T22:01:49.394" v="1841"/>
          <ac:spMkLst>
            <pc:docMk/>
            <pc:sldMk cId="1873734651" sldId="2147480766"/>
            <ac:spMk id="2" creationId="{69AB6F91-7E4D-5721-F3C9-3FA0EDF55EE2}"/>
          </ac:spMkLst>
        </pc:spChg>
      </pc:sldChg>
      <pc:sldChg chg="modSp mod">
        <pc:chgData name="Natalia Rodriguez Pulido" userId="bdec3b4f-57f0-4c87-a8e4-8d0c15d409a1" providerId="ADAL" clId="{932C0F71-B937-4A23-AC0A-24536DFF656A}" dt="2023-10-17T22:01:49.394" v="1841"/>
        <pc:sldMkLst>
          <pc:docMk/>
          <pc:sldMk cId="3133945681" sldId="2147480767"/>
        </pc:sldMkLst>
        <pc:spChg chg="mod">
          <ac:chgData name="Natalia Rodriguez Pulido" userId="bdec3b4f-57f0-4c87-a8e4-8d0c15d409a1" providerId="ADAL" clId="{932C0F71-B937-4A23-AC0A-24536DFF656A}" dt="2023-10-17T22:01:49.394" v="1841"/>
          <ac:spMkLst>
            <pc:docMk/>
            <pc:sldMk cId="3133945681" sldId="2147480767"/>
            <ac:spMk id="2" creationId="{69AB6F91-7E4D-5721-F3C9-3FA0EDF55EE2}"/>
          </ac:spMkLst>
        </pc:spChg>
      </pc:sldChg>
      <pc:sldChg chg="modSp mod">
        <pc:chgData name="Natalia Rodriguez Pulido" userId="bdec3b4f-57f0-4c87-a8e4-8d0c15d409a1" providerId="ADAL" clId="{932C0F71-B937-4A23-AC0A-24536DFF656A}" dt="2023-10-17T22:08:12.844" v="1879" actId="20577"/>
        <pc:sldMkLst>
          <pc:docMk/>
          <pc:sldMk cId="3002269361" sldId="2147480768"/>
        </pc:sldMkLst>
        <pc:spChg chg="mod">
          <ac:chgData name="Natalia Rodriguez Pulido" userId="bdec3b4f-57f0-4c87-a8e4-8d0c15d409a1" providerId="ADAL" clId="{932C0F71-B937-4A23-AC0A-24536DFF656A}" dt="2023-10-17T22:02:17.020" v="1847"/>
          <ac:spMkLst>
            <pc:docMk/>
            <pc:sldMk cId="3002269361" sldId="2147480768"/>
            <ac:spMk id="2" creationId="{29FF31D3-8BA7-5837-1782-987155B0A3D3}"/>
          </ac:spMkLst>
        </pc:spChg>
        <pc:spChg chg="mod">
          <ac:chgData name="Natalia Rodriguez Pulido" userId="bdec3b4f-57f0-4c87-a8e4-8d0c15d409a1" providerId="ADAL" clId="{932C0F71-B937-4A23-AC0A-24536DFF656A}" dt="2023-10-17T22:08:12.844" v="1879" actId="20577"/>
          <ac:spMkLst>
            <pc:docMk/>
            <pc:sldMk cId="3002269361" sldId="2147480768"/>
            <ac:spMk id="3" creationId="{95815838-99BD-1BD5-F73A-F52964490DF0}"/>
          </ac:spMkLst>
        </pc:spChg>
        <pc:spChg chg="mod">
          <ac:chgData name="Natalia Rodriguez Pulido" userId="bdec3b4f-57f0-4c87-a8e4-8d0c15d409a1" providerId="ADAL" clId="{932C0F71-B937-4A23-AC0A-24536DFF656A}" dt="2023-10-17T22:02:17.020" v="1847"/>
          <ac:spMkLst>
            <pc:docMk/>
            <pc:sldMk cId="3002269361" sldId="2147480768"/>
            <ac:spMk id="4" creationId="{26F5F35F-2964-F83B-F87F-5F9EB6F1626D}"/>
          </ac:spMkLst>
        </pc:spChg>
        <pc:spChg chg="mod">
          <ac:chgData name="Natalia Rodriguez Pulido" userId="bdec3b4f-57f0-4c87-a8e4-8d0c15d409a1" providerId="ADAL" clId="{932C0F71-B937-4A23-AC0A-24536DFF656A}" dt="2023-10-17T22:02:17.020" v="1847"/>
          <ac:spMkLst>
            <pc:docMk/>
            <pc:sldMk cId="3002269361" sldId="2147480768"/>
            <ac:spMk id="5" creationId="{480B394F-E04F-F36A-B8CC-DC2DBEDA955B}"/>
          </ac:spMkLst>
        </pc:spChg>
      </pc:sldChg>
      <pc:sldChg chg="modSp add del mod">
        <pc:chgData name="Natalia Rodriguez Pulido" userId="bdec3b4f-57f0-4c87-a8e4-8d0c15d409a1" providerId="ADAL" clId="{932C0F71-B937-4A23-AC0A-24536DFF656A}" dt="2023-10-17T21:49:54.820" v="1637" actId="47"/>
        <pc:sldMkLst>
          <pc:docMk/>
          <pc:sldMk cId="810177970" sldId="2147480769"/>
        </pc:sldMkLst>
        <pc:spChg chg="mod">
          <ac:chgData name="Natalia Rodriguez Pulido" userId="bdec3b4f-57f0-4c87-a8e4-8d0c15d409a1" providerId="ADAL" clId="{932C0F71-B937-4A23-AC0A-24536DFF656A}" dt="2023-10-17T21:46:13.435" v="1572" actId="5793"/>
          <ac:spMkLst>
            <pc:docMk/>
            <pc:sldMk cId="810177970" sldId="2147480769"/>
            <ac:spMk id="10" creationId="{5E6366FC-98BE-0390-974A-975CCFE1FB6D}"/>
          </ac:spMkLst>
        </pc:spChg>
        <pc:spChg chg="mod">
          <ac:chgData name="Natalia Rodriguez Pulido" userId="bdec3b4f-57f0-4c87-a8e4-8d0c15d409a1" providerId="ADAL" clId="{932C0F71-B937-4A23-AC0A-24536DFF656A}" dt="2023-10-17T21:46:24.613" v="1592" actId="14100"/>
          <ac:spMkLst>
            <pc:docMk/>
            <pc:sldMk cId="810177970" sldId="2147480769"/>
            <ac:spMk id="43" creationId="{65A4C38E-0073-85B6-F360-A54AB712277C}"/>
          </ac:spMkLst>
        </pc:spChg>
      </pc:sldChg>
      <pc:sldChg chg="modSp add mod ord modNotesTx">
        <pc:chgData name="Natalia Rodriguez Pulido" userId="bdec3b4f-57f0-4c87-a8e4-8d0c15d409a1" providerId="ADAL" clId="{932C0F71-B937-4A23-AC0A-24536DFF656A}" dt="2023-10-17T21:52:12.116" v="1681" actId="207"/>
        <pc:sldMkLst>
          <pc:docMk/>
          <pc:sldMk cId="388531235" sldId="2147480770"/>
        </pc:sldMkLst>
        <pc:spChg chg="mod">
          <ac:chgData name="Natalia Rodriguez Pulido" userId="bdec3b4f-57f0-4c87-a8e4-8d0c15d409a1" providerId="ADAL" clId="{932C0F71-B937-4A23-AC0A-24536DFF656A}" dt="2023-10-17T21:47:04.941" v="1597" actId="20577"/>
          <ac:spMkLst>
            <pc:docMk/>
            <pc:sldMk cId="388531235" sldId="2147480770"/>
            <ac:spMk id="2" creationId="{07A65C7B-9356-927E-9D34-6B13C71A51F8}"/>
          </ac:spMkLst>
        </pc:spChg>
        <pc:spChg chg="mod">
          <ac:chgData name="Natalia Rodriguez Pulido" userId="bdec3b4f-57f0-4c87-a8e4-8d0c15d409a1" providerId="ADAL" clId="{932C0F71-B937-4A23-AC0A-24536DFF656A}" dt="2023-10-17T21:52:12.116" v="1681" actId="207"/>
          <ac:spMkLst>
            <pc:docMk/>
            <pc:sldMk cId="388531235" sldId="2147480770"/>
            <ac:spMk id="3" creationId="{39F5F357-550B-ED1A-1D37-EC6FF80CFD75}"/>
          </ac:spMkLst>
        </pc:spChg>
      </pc:sldChg>
      <pc:sldChg chg="addSp delSp modSp new mod ord setBg modClrScheme delDesignElem chgLayout">
        <pc:chgData name="Natalia Rodriguez Pulido" userId="bdec3b4f-57f0-4c87-a8e4-8d0c15d409a1" providerId="ADAL" clId="{932C0F71-B937-4A23-AC0A-24536DFF656A}" dt="2023-10-17T22:08:54.097" v="1900" actId="20577"/>
        <pc:sldMkLst>
          <pc:docMk/>
          <pc:sldMk cId="272693403" sldId="2147480771"/>
        </pc:sldMkLst>
        <pc:spChg chg="del">
          <ac:chgData name="Natalia Rodriguez Pulido" userId="bdec3b4f-57f0-4c87-a8e4-8d0c15d409a1" providerId="ADAL" clId="{932C0F71-B937-4A23-AC0A-24536DFF656A}" dt="2023-10-17T21:55:24.556" v="1688" actId="478"/>
          <ac:spMkLst>
            <pc:docMk/>
            <pc:sldMk cId="272693403" sldId="2147480771"/>
            <ac:spMk id="2" creationId="{31F24E92-99CB-E945-C9F1-8BB888BFE373}"/>
          </ac:spMkLst>
        </pc:spChg>
        <pc:spChg chg="add del">
          <ac:chgData name="Natalia Rodriguez Pulido" userId="bdec3b4f-57f0-4c87-a8e4-8d0c15d409a1" providerId="ADAL" clId="{932C0F71-B937-4A23-AC0A-24536DFF656A}" dt="2023-10-17T21:55:28.462" v="1690" actId="22"/>
          <ac:spMkLst>
            <pc:docMk/>
            <pc:sldMk cId="272693403" sldId="2147480771"/>
            <ac:spMk id="4" creationId="{609ED858-4077-D2CF-9772-05A301934A10}"/>
          </ac:spMkLst>
        </pc:spChg>
        <pc:spChg chg="add mod">
          <ac:chgData name="Natalia Rodriguez Pulido" userId="bdec3b4f-57f0-4c87-a8e4-8d0c15d409a1" providerId="ADAL" clId="{932C0F71-B937-4A23-AC0A-24536DFF656A}" dt="2023-10-17T22:07:35.757" v="1874" actId="26606"/>
          <ac:spMkLst>
            <pc:docMk/>
            <pc:sldMk cId="272693403" sldId="2147480771"/>
            <ac:spMk id="6" creationId="{6C26FECC-9760-DC9B-3B11-8541ACBA043D}"/>
          </ac:spMkLst>
        </pc:spChg>
        <pc:spChg chg="add del">
          <ac:chgData name="Natalia Rodriguez Pulido" userId="bdec3b4f-57f0-4c87-a8e4-8d0c15d409a1" providerId="ADAL" clId="{932C0F71-B937-4A23-AC0A-24536DFF656A}" dt="2023-10-17T22:06:09.262" v="1863" actId="700"/>
          <ac:spMkLst>
            <pc:docMk/>
            <pc:sldMk cId="272693403" sldId="2147480771"/>
            <ac:spMk id="11" creationId="{B50AB553-2A96-4A92-96F2-93548E096954}"/>
          </ac:spMkLst>
        </pc:spChg>
        <pc:spChg chg="add del">
          <ac:chgData name="Natalia Rodriguez Pulido" userId="bdec3b4f-57f0-4c87-a8e4-8d0c15d409a1" providerId="ADAL" clId="{932C0F71-B937-4A23-AC0A-24536DFF656A}" dt="2023-10-17T22:07:35.757" v="1874" actId="26606"/>
          <ac:spMkLst>
            <pc:docMk/>
            <pc:sldMk cId="272693403" sldId="2147480771"/>
            <ac:spMk id="12" creationId="{955A2079-FA98-4876-80F0-72364A7D2EA4}"/>
          </ac:spMkLst>
        </pc:spChg>
        <pc:spChg chg="add del">
          <ac:chgData name="Natalia Rodriguez Pulido" userId="bdec3b4f-57f0-4c87-a8e4-8d0c15d409a1" providerId="ADAL" clId="{932C0F71-B937-4A23-AC0A-24536DFF656A}" dt="2023-10-17T22:02:21.495" v="1849" actId="26606"/>
          <ac:spMkLst>
            <pc:docMk/>
            <pc:sldMk cId="272693403" sldId="2147480771"/>
            <ac:spMk id="13" creationId="{B50AB553-2A96-4A92-96F2-93548E096954}"/>
          </ac:spMkLst>
        </pc:spChg>
        <pc:spChg chg="add del">
          <ac:chgData name="Natalia Rodriguez Pulido" userId="bdec3b4f-57f0-4c87-a8e4-8d0c15d409a1" providerId="ADAL" clId="{932C0F71-B937-4A23-AC0A-24536DFF656A}" dt="2023-10-17T22:07:54.504" v="1877" actId="700"/>
          <ac:spMkLst>
            <pc:docMk/>
            <pc:sldMk cId="272693403" sldId="2147480771"/>
            <ac:spMk id="15" creationId="{257363FD-7E77-4145-9483-331A807ADF0E}"/>
          </ac:spMkLst>
        </pc:spChg>
        <pc:graphicFrameChg chg="add mod modGraphic">
          <ac:chgData name="Natalia Rodriguez Pulido" userId="bdec3b4f-57f0-4c87-a8e4-8d0c15d409a1" providerId="ADAL" clId="{932C0F71-B937-4A23-AC0A-24536DFF656A}" dt="2023-10-17T22:08:54.097" v="1900" actId="20577"/>
          <ac:graphicFrameMkLst>
            <pc:docMk/>
            <pc:sldMk cId="272693403" sldId="2147480771"/>
            <ac:graphicFrameMk id="7" creationId="{DD97070C-5FAF-9CA7-6343-56AAC0FF6075}"/>
          </ac:graphicFrameMkLst>
        </pc:graphicFrameChg>
        <pc:picChg chg="add del">
          <ac:chgData name="Natalia Rodriguez Pulido" userId="bdec3b4f-57f0-4c87-a8e4-8d0c15d409a1" providerId="ADAL" clId="{932C0F71-B937-4A23-AC0A-24536DFF656A}" dt="2023-10-17T22:02:21.495" v="1849" actId="26606"/>
          <ac:picMkLst>
            <pc:docMk/>
            <pc:sldMk cId="272693403" sldId="2147480771"/>
            <ac:picMk id="9" creationId="{D46C043A-4314-5594-0A30-303779A8603B}"/>
          </ac:picMkLst>
        </pc:picChg>
        <pc:picChg chg="add del mod">
          <ac:chgData name="Natalia Rodriguez Pulido" userId="bdec3b4f-57f0-4c87-a8e4-8d0c15d409a1" providerId="ADAL" clId="{932C0F71-B937-4A23-AC0A-24536DFF656A}" dt="2023-10-17T22:05:46.785" v="1862" actId="478"/>
          <ac:picMkLst>
            <pc:docMk/>
            <pc:sldMk cId="272693403" sldId="2147480771"/>
            <ac:picMk id="10" creationId="{7F7F4BF3-4D05-0FB3-E427-43A2FD4A856E}"/>
          </ac:picMkLst>
        </pc:picChg>
        <pc:picChg chg="add del">
          <ac:chgData name="Natalia Rodriguez Pulido" userId="bdec3b4f-57f0-4c87-a8e4-8d0c15d409a1" providerId="ADAL" clId="{932C0F71-B937-4A23-AC0A-24536DFF656A}" dt="2023-10-17T22:07:47.684" v="1876" actId="478"/>
          <ac:picMkLst>
            <pc:docMk/>
            <pc:sldMk cId="272693403" sldId="2147480771"/>
            <ac:picMk id="14" creationId="{40C8C4D2-3396-CD33-9960-84B568B7E1BD}"/>
          </ac:picMkLst>
        </pc:picChg>
      </pc:sldChg>
      <pc:sldChg chg="add del">
        <pc:chgData name="Natalia Rodriguez Pulido" userId="bdec3b4f-57f0-4c87-a8e4-8d0c15d409a1" providerId="ADAL" clId="{932C0F71-B937-4A23-AC0A-24536DFF656A}" dt="2023-10-17T21:54:36.262" v="1684" actId="47"/>
        <pc:sldMkLst>
          <pc:docMk/>
          <pc:sldMk cId="1811909665" sldId="2147480772"/>
        </pc:sldMkLst>
      </pc:sldChg>
      <pc:sldChg chg="addSp delSp modSp add mod modClrScheme delDesignElem chgLayout">
        <pc:chgData name="Natalia Rodriguez Pulido" userId="bdec3b4f-57f0-4c87-a8e4-8d0c15d409a1" providerId="ADAL" clId="{932C0F71-B937-4A23-AC0A-24536DFF656A}" dt="2023-10-17T22:54:31.478" v="2471" actId="404"/>
        <pc:sldMkLst>
          <pc:docMk/>
          <pc:sldMk cId="3767435584" sldId="2147480772"/>
        </pc:sldMkLst>
        <pc:spChg chg="mod ord">
          <ac:chgData name="Natalia Rodriguez Pulido" userId="bdec3b4f-57f0-4c87-a8e4-8d0c15d409a1" providerId="ADAL" clId="{932C0F71-B937-4A23-AC0A-24536DFF656A}" dt="2023-10-17T22:54:31.478" v="2471" actId="404"/>
          <ac:spMkLst>
            <pc:docMk/>
            <pc:sldMk cId="3767435584" sldId="2147480772"/>
            <ac:spMk id="2" creationId="{08D36C0C-2EEA-4F14-B27A-999EC5B017C3}"/>
          </ac:spMkLst>
        </pc:spChg>
        <pc:spChg chg="add del mod ord">
          <ac:chgData name="Natalia Rodriguez Pulido" userId="bdec3b4f-57f0-4c87-a8e4-8d0c15d409a1" providerId="ADAL" clId="{932C0F71-B937-4A23-AC0A-24536DFF656A}" dt="2023-10-17T22:24:55.218" v="2038" actId="5793"/>
          <ac:spMkLst>
            <pc:docMk/>
            <pc:sldMk cId="3767435584" sldId="2147480772"/>
            <ac:spMk id="4" creationId="{2AF65182-847C-CFCF-ED97-329E88E93A90}"/>
          </ac:spMkLst>
        </pc:spChg>
        <pc:spChg chg="add del mod">
          <ac:chgData name="Natalia Rodriguez Pulido" userId="bdec3b4f-57f0-4c87-a8e4-8d0c15d409a1" providerId="ADAL" clId="{932C0F71-B937-4A23-AC0A-24536DFF656A}" dt="2023-10-17T22:35:33.706" v="2238" actId="26606"/>
          <ac:spMkLst>
            <pc:docMk/>
            <pc:sldMk cId="3767435584" sldId="2147480772"/>
            <ac:spMk id="6" creationId="{87FE6A2E-C7FB-5BB3-C306-4A435DABA37E}"/>
          </ac:spMkLst>
        </pc:spChg>
        <pc:spChg chg="add del mod ord">
          <ac:chgData name="Natalia Rodriguez Pulido" userId="bdec3b4f-57f0-4c87-a8e4-8d0c15d409a1" providerId="ADAL" clId="{932C0F71-B937-4A23-AC0A-24536DFF656A}" dt="2023-10-17T22:24:34.733" v="2035" actId="700"/>
          <ac:spMkLst>
            <pc:docMk/>
            <pc:sldMk cId="3767435584" sldId="2147480772"/>
            <ac:spMk id="7" creationId="{22E6A316-A828-F5F1-8C83-A911DCBFB829}"/>
          </ac:spMkLst>
        </pc:spChg>
        <pc:spChg chg="add del mod ord">
          <ac:chgData name="Natalia Rodriguez Pulido" userId="bdec3b4f-57f0-4c87-a8e4-8d0c15d409a1" providerId="ADAL" clId="{932C0F71-B937-4A23-AC0A-24536DFF656A}" dt="2023-10-17T22:24:34.733" v="2035" actId="700"/>
          <ac:spMkLst>
            <pc:docMk/>
            <pc:sldMk cId="3767435584" sldId="2147480772"/>
            <ac:spMk id="8" creationId="{CC963919-35AA-FDB3-AE66-04A7DF7213EE}"/>
          </ac:spMkLst>
        </pc:spChg>
        <pc:spChg chg="add del mod ord">
          <ac:chgData name="Natalia Rodriguez Pulido" userId="bdec3b4f-57f0-4c87-a8e4-8d0c15d409a1" providerId="ADAL" clId="{932C0F71-B937-4A23-AC0A-24536DFF656A}" dt="2023-10-17T22:24:34.733" v="2035" actId="700"/>
          <ac:spMkLst>
            <pc:docMk/>
            <pc:sldMk cId="3767435584" sldId="2147480772"/>
            <ac:spMk id="9" creationId="{7BFFE3DF-DB97-2A19-723C-DE6F2B7543B5}"/>
          </ac:spMkLst>
        </pc:spChg>
        <pc:spChg chg="add del mod ord">
          <ac:chgData name="Natalia Rodriguez Pulido" userId="bdec3b4f-57f0-4c87-a8e4-8d0c15d409a1" providerId="ADAL" clId="{932C0F71-B937-4A23-AC0A-24536DFF656A}" dt="2023-10-17T22:24:34.733" v="2035" actId="700"/>
          <ac:spMkLst>
            <pc:docMk/>
            <pc:sldMk cId="3767435584" sldId="2147480772"/>
            <ac:spMk id="10" creationId="{D6DD9A60-4E1E-8780-ED22-F88DEC2A264C}"/>
          </ac:spMkLst>
        </pc:spChg>
        <pc:spChg chg="mod">
          <ac:chgData name="Natalia Rodriguez Pulido" userId="bdec3b4f-57f0-4c87-a8e4-8d0c15d409a1" providerId="ADAL" clId="{932C0F71-B937-4A23-AC0A-24536DFF656A}" dt="2023-10-17T22:25:14.137" v="2040" actId="27803"/>
          <ac:spMkLst>
            <pc:docMk/>
            <pc:sldMk cId="3767435584" sldId="2147480772"/>
            <ac:spMk id="12" creationId="{CB7A79BF-D7E7-6844-F996-A6C07FB45F84}"/>
          </ac:spMkLst>
        </pc:spChg>
        <pc:spChg chg="mod">
          <ac:chgData name="Natalia Rodriguez Pulido" userId="bdec3b4f-57f0-4c87-a8e4-8d0c15d409a1" providerId="ADAL" clId="{932C0F71-B937-4A23-AC0A-24536DFF656A}" dt="2023-10-17T22:25:14.137" v="2040" actId="27803"/>
          <ac:spMkLst>
            <pc:docMk/>
            <pc:sldMk cId="3767435584" sldId="2147480772"/>
            <ac:spMk id="13" creationId="{A97C9482-62FA-03B6-E702-72C011C03FEA}"/>
          </ac:spMkLst>
        </pc:spChg>
        <pc:spChg chg="mod">
          <ac:chgData name="Natalia Rodriguez Pulido" userId="bdec3b4f-57f0-4c87-a8e4-8d0c15d409a1" providerId="ADAL" clId="{932C0F71-B937-4A23-AC0A-24536DFF656A}" dt="2023-10-17T22:25:14.137" v="2040" actId="27803"/>
          <ac:spMkLst>
            <pc:docMk/>
            <pc:sldMk cId="3767435584" sldId="2147480772"/>
            <ac:spMk id="14" creationId="{535E8CE3-5A49-831B-C878-5EA143358697}"/>
          </ac:spMkLst>
        </pc:spChg>
        <pc:spChg chg="del">
          <ac:chgData name="Natalia Rodriguez Pulido" userId="bdec3b4f-57f0-4c87-a8e4-8d0c15d409a1" providerId="ADAL" clId="{932C0F71-B937-4A23-AC0A-24536DFF656A}" dt="2023-10-17T22:20:50.796" v="2017" actId="26606"/>
          <ac:spMkLst>
            <pc:docMk/>
            <pc:sldMk cId="3767435584" sldId="2147480772"/>
            <ac:spMk id="21" creationId="{6C4028FD-8BAA-4A19-BFDE-594D991B7552}"/>
          </ac:spMkLst>
        </pc:spChg>
        <pc:spChg chg="add del">
          <ac:chgData name="Natalia Rodriguez Pulido" userId="bdec3b4f-57f0-4c87-a8e4-8d0c15d409a1" providerId="ADAL" clId="{932C0F71-B937-4A23-AC0A-24536DFF656A}" dt="2023-10-17T22:24:18.089" v="2033" actId="26606"/>
          <ac:spMkLst>
            <pc:docMk/>
            <pc:sldMk cId="3767435584" sldId="2147480772"/>
            <ac:spMk id="26" creationId="{6C4028FD-8BAA-4A19-BFDE-594D991B7552}"/>
          </ac:spMkLst>
        </pc:spChg>
        <pc:spChg chg="add del">
          <ac:chgData name="Natalia Rodriguez Pulido" userId="bdec3b4f-57f0-4c87-a8e4-8d0c15d409a1" providerId="ADAL" clId="{932C0F71-B937-4A23-AC0A-24536DFF656A}" dt="2023-10-17T22:24:39.624" v="2036" actId="26606"/>
          <ac:spMkLst>
            <pc:docMk/>
            <pc:sldMk cId="3767435584" sldId="2147480772"/>
            <ac:spMk id="33" creationId="{EDDBB197-D710-4A4F-A9CA-FD2177498BE8}"/>
          </ac:spMkLst>
        </pc:spChg>
        <pc:spChg chg="add del">
          <ac:chgData name="Natalia Rodriguez Pulido" userId="bdec3b4f-57f0-4c87-a8e4-8d0c15d409a1" providerId="ADAL" clId="{932C0F71-B937-4A23-AC0A-24536DFF656A}" dt="2023-10-17T22:24:39.624" v="2036" actId="26606"/>
          <ac:spMkLst>
            <pc:docMk/>
            <pc:sldMk cId="3767435584" sldId="2147480772"/>
            <ac:spMk id="35" creationId="{975D1CFA-2CDB-4B64-BD9F-85744E8DA12F}"/>
          </ac:spMkLst>
        </pc:spChg>
        <pc:spChg chg="add del">
          <ac:chgData name="Natalia Rodriguez Pulido" userId="bdec3b4f-57f0-4c87-a8e4-8d0c15d409a1" providerId="ADAL" clId="{932C0F71-B937-4A23-AC0A-24536DFF656A}" dt="2023-10-17T22:35:33.706" v="2238" actId="26606"/>
          <ac:spMkLst>
            <pc:docMk/>
            <pc:sldMk cId="3767435584" sldId="2147480772"/>
            <ac:spMk id="46" creationId="{B6FACB3C-9069-4791-BC5C-0DB7CD19B853}"/>
          </ac:spMkLst>
        </pc:spChg>
        <pc:spChg chg="add del">
          <ac:chgData name="Natalia Rodriguez Pulido" userId="bdec3b4f-57f0-4c87-a8e4-8d0c15d409a1" providerId="ADAL" clId="{932C0F71-B937-4A23-AC0A-24536DFF656A}" dt="2023-10-17T22:35:33.706" v="2238" actId="26606"/>
          <ac:spMkLst>
            <pc:docMk/>
            <pc:sldMk cId="3767435584" sldId="2147480772"/>
            <ac:spMk id="48" creationId="{71F2038E-D777-4B76-81DD-DD13EE91B9DD}"/>
          </ac:spMkLst>
        </pc:spChg>
        <pc:spChg chg="add del">
          <ac:chgData name="Natalia Rodriguez Pulido" userId="bdec3b4f-57f0-4c87-a8e4-8d0c15d409a1" providerId="ADAL" clId="{932C0F71-B937-4A23-AC0A-24536DFF656A}" dt="2023-10-17T22:35:59.106" v="2242" actId="26606"/>
          <ac:spMkLst>
            <pc:docMk/>
            <pc:sldMk cId="3767435584" sldId="2147480772"/>
            <ac:spMk id="60" creationId="{955A2079-FA98-4876-80F0-72364A7D2EA4}"/>
          </ac:spMkLst>
        </pc:spChg>
        <pc:spChg chg="add">
          <ac:chgData name="Natalia Rodriguez Pulido" userId="bdec3b4f-57f0-4c87-a8e4-8d0c15d409a1" providerId="ADAL" clId="{932C0F71-B937-4A23-AC0A-24536DFF656A}" dt="2023-10-17T22:35:59.106" v="2242" actId="26606"/>
          <ac:spMkLst>
            <pc:docMk/>
            <pc:sldMk cId="3767435584" sldId="2147480772"/>
            <ac:spMk id="65" creationId="{955A2079-FA98-4876-80F0-72364A7D2EA4}"/>
          </ac:spMkLst>
        </pc:spChg>
        <pc:grpChg chg="add del mod">
          <ac:chgData name="Natalia Rodriguez Pulido" userId="bdec3b4f-57f0-4c87-a8e4-8d0c15d409a1" providerId="ADAL" clId="{932C0F71-B937-4A23-AC0A-24536DFF656A}" dt="2023-10-17T22:25:14.137" v="2040" actId="27803"/>
          <ac:grpSpMkLst>
            <pc:docMk/>
            <pc:sldMk cId="3767435584" sldId="2147480772"/>
            <ac:grpSpMk id="11" creationId="{CA63A7A9-41EE-AC79-F4D5-54CA72BF4AA4}"/>
          </ac:grpSpMkLst>
        </pc:grpChg>
        <pc:grpChg chg="add del">
          <ac:chgData name="Natalia Rodriguez Pulido" userId="bdec3b4f-57f0-4c87-a8e4-8d0c15d409a1" providerId="ADAL" clId="{932C0F71-B937-4A23-AC0A-24536DFF656A}" dt="2023-10-17T22:24:39.624" v="2036" actId="26606"/>
          <ac:grpSpMkLst>
            <pc:docMk/>
            <pc:sldMk cId="3767435584" sldId="2147480772"/>
            <ac:grpSpMk id="37" creationId="{25EE5136-01F1-466C-962D-BA9B4C6757AA}"/>
          </ac:grpSpMkLst>
        </pc:grpChg>
        <pc:grpChg chg="add del">
          <ac:chgData name="Natalia Rodriguez Pulido" userId="bdec3b4f-57f0-4c87-a8e4-8d0c15d409a1" providerId="ADAL" clId="{932C0F71-B937-4A23-AC0A-24536DFF656A}" dt="2023-10-17T22:35:33.706" v="2238" actId="26606"/>
          <ac:grpSpMkLst>
            <pc:docMk/>
            <pc:sldMk cId="3767435584" sldId="2147480772"/>
            <ac:grpSpMk id="50" creationId="{DD354807-230F-4402-B1B9-F733A8F1F190}"/>
          </ac:grpSpMkLst>
        </pc:grpChg>
        <pc:graphicFrameChg chg="del mod modGraphic">
          <ac:chgData name="Natalia Rodriguez Pulido" userId="bdec3b4f-57f0-4c87-a8e4-8d0c15d409a1" providerId="ADAL" clId="{932C0F71-B937-4A23-AC0A-24536DFF656A}" dt="2023-10-17T22:21:38.096" v="2018" actId="478"/>
          <ac:graphicFrameMkLst>
            <pc:docMk/>
            <pc:sldMk cId="3767435584" sldId="2147480772"/>
            <ac:graphicFrameMk id="5" creationId="{6A94352B-4C6C-478E-B1F3-62CCB103BF1E}"/>
          </ac:graphicFrameMkLst>
        </pc:graphicFrameChg>
        <pc:graphicFrameChg chg="add mod modGraphic">
          <ac:chgData name="Natalia Rodriguez Pulido" userId="bdec3b4f-57f0-4c87-a8e4-8d0c15d409a1" providerId="ADAL" clId="{932C0F71-B937-4A23-AC0A-24536DFF656A}" dt="2023-10-17T22:37:48.623" v="2260" actId="20577"/>
          <ac:graphicFrameMkLst>
            <pc:docMk/>
            <pc:sldMk cId="3767435584" sldId="2147480772"/>
            <ac:graphicFrameMk id="56" creationId="{88563E04-C1FB-44A6-F2F7-4F0A9100E5F3}"/>
          </ac:graphicFrameMkLst>
        </pc:graphicFrameChg>
        <pc:picChg chg="add del mod">
          <ac:chgData name="Natalia Rodriguez Pulido" userId="bdec3b4f-57f0-4c87-a8e4-8d0c15d409a1" providerId="ADAL" clId="{932C0F71-B937-4A23-AC0A-24536DFF656A}" dt="2023-10-17T22:35:30.246" v="2237" actId="478"/>
          <ac:picMkLst>
            <pc:docMk/>
            <pc:sldMk cId="3767435584" sldId="2147480772"/>
            <ac:picMk id="30" creationId="{83C09821-D96E-A109-3093-86E15D0408FB}"/>
          </ac:picMkLst>
        </pc:picChg>
      </pc:sldChg>
      <pc:sldChg chg="delSp modSp del mod">
        <pc:chgData name="Natalia Rodriguez Pulido" userId="bdec3b4f-57f0-4c87-a8e4-8d0c15d409a1" providerId="ADAL" clId="{932C0F71-B937-4A23-AC0A-24536DFF656A}" dt="2023-10-17T21:55:03.582" v="1687" actId="47"/>
        <pc:sldMkLst>
          <pc:docMk/>
          <pc:sldMk cId="547700378" sldId="2147480773"/>
        </pc:sldMkLst>
        <pc:spChg chg="del mod">
          <ac:chgData name="Natalia Rodriguez Pulido" userId="bdec3b4f-57f0-4c87-a8e4-8d0c15d409a1" providerId="ADAL" clId="{932C0F71-B937-4A23-AC0A-24536DFF656A}" dt="2023-10-17T21:54:54.258" v="1686" actId="478"/>
          <ac:spMkLst>
            <pc:docMk/>
            <pc:sldMk cId="547700378" sldId="2147480773"/>
            <ac:spMk id="4" creationId="{89F7BF54-9ECA-46FD-E5FA-CC4474AE26EF}"/>
          </ac:spMkLst>
        </pc:spChg>
      </pc:sldChg>
      <pc:sldChg chg="addSp delSp modSp add mod">
        <pc:chgData name="Natalia Rodriguez Pulido" userId="bdec3b4f-57f0-4c87-a8e4-8d0c15d409a1" providerId="ADAL" clId="{932C0F71-B937-4A23-AC0A-24536DFF656A}" dt="2023-10-17T23:08:34.429" v="2595" actId="26606"/>
        <pc:sldMkLst>
          <pc:docMk/>
          <pc:sldMk cId="638329225" sldId="2147480773"/>
        </pc:sldMkLst>
        <pc:spChg chg="mod">
          <ac:chgData name="Natalia Rodriguez Pulido" userId="bdec3b4f-57f0-4c87-a8e4-8d0c15d409a1" providerId="ADAL" clId="{932C0F71-B937-4A23-AC0A-24536DFF656A}" dt="2023-10-17T23:08:34.429" v="2595" actId="26606"/>
          <ac:spMkLst>
            <pc:docMk/>
            <pc:sldMk cId="638329225" sldId="2147480773"/>
            <ac:spMk id="2" creationId="{08D36C0C-2EEA-4F14-B27A-999EC5B017C3}"/>
          </ac:spMkLst>
        </pc:spChg>
        <pc:spChg chg="add mod">
          <ac:chgData name="Natalia Rodriguez Pulido" userId="bdec3b4f-57f0-4c87-a8e4-8d0c15d409a1" providerId="ADAL" clId="{932C0F71-B937-4A23-AC0A-24536DFF656A}" dt="2023-10-17T22:26:38.486" v="2049" actId="478"/>
          <ac:spMkLst>
            <pc:docMk/>
            <pc:sldMk cId="638329225" sldId="2147480773"/>
            <ac:spMk id="4" creationId="{647C7A49-F608-D956-B000-673459E40B58}"/>
          </ac:spMkLst>
        </pc:spChg>
        <pc:spChg chg="add mod">
          <ac:chgData name="Natalia Rodriguez Pulido" userId="bdec3b4f-57f0-4c87-a8e4-8d0c15d409a1" providerId="ADAL" clId="{932C0F71-B937-4A23-AC0A-24536DFF656A}" dt="2023-10-17T22:26:57.181" v="2053"/>
          <ac:spMkLst>
            <pc:docMk/>
            <pc:sldMk cId="638329225" sldId="2147480773"/>
            <ac:spMk id="18" creationId="{8C249834-1BAA-2DDB-BB76-B44D442AB63A}"/>
          </ac:spMkLst>
        </pc:spChg>
        <pc:spChg chg="add mod">
          <ac:chgData name="Natalia Rodriguez Pulido" userId="bdec3b4f-57f0-4c87-a8e4-8d0c15d409a1" providerId="ADAL" clId="{932C0F71-B937-4A23-AC0A-24536DFF656A}" dt="2023-10-17T22:26:57.181" v="2053"/>
          <ac:spMkLst>
            <pc:docMk/>
            <pc:sldMk cId="638329225" sldId="2147480773"/>
            <ac:spMk id="19" creationId="{14BBF445-9B91-151B-CB50-0BF4724FEB61}"/>
          </ac:spMkLst>
        </pc:spChg>
        <pc:spChg chg="add mod">
          <ac:chgData name="Natalia Rodriguez Pulido" userId="bdec3b4f-57f0-4c87-a8e4-8d0c15d409a1" providerId="ADAL" clId="{932C0F71-B937-4A23-AC0A-24536DFF656A}" dt="2023-10-17T22:26:57.181" v="2053"/>
          <ac:spMkLst>
            <pc:docMk/>
            <pc:sldMk cId="638329225" sldId="2147480773"/>
            <ac:spMk id="20" creationId="{6F11EBAE-3897-4189-2504-33DC268DC263}"/>
          </ac:spMkLst>
        </pc:spChg>
        <pc:spChg chg="del">
          <ac:chgData name="Natalia Rodriguez Pulido" userId="bdec3b4f-57f0-4c87-a8e4-8d0c15d409a1" providerId="ADAL" clId="{932C0F71-B937-4A23-AC0A-24536DFF656A}" dt="2023-10-17T22:26:11.173" v="2046" actId="26606"/>
          <ac:spMkLst>
            <pc:docMk/>
            <pc:sldMk cId="638329225" sldId="2147480773"/>
            <ac:spMk id="21" creationId="{6C4028FD-8BAA-4A19-BFDE-594D991B7552}"/>
          </ac:spMkLst>
        </pc:spChg>
        <pc:spChg chg="add mod">
          <ac:chgData name="Natalia Rodriguez Pulido" userId="bdec3b4f-57f0-4c87-a8e4-8d0c15d409a1" providerId="ADAL" clId="{932C0F71-B937-4A23-AC0A-24536DFF656A}" dt="2023-10-17T22:26:57.181" v="2053"/>
          <ac:spMkLst>
            <pc:docMk/>
            <pc:sldMk cId="638329225" sldId="2147480773"/>
            <ac:spMk id="22" creationId="{9ADCC7E1-5BDB-DB23-E9C9-D37A6A026213}"/>
          </ac:spMkLst>
        </pc:spChg>
        <pc:spChg chg="add mod">
          <ac:chgData name="Natalia Rodriguez Pulido" userId="bdec3b4f-57f0-4c87-a8e4-8d0c15d409a1" providerId="ADAL" clId="{932C0F71-B937-4A23-AC0A-24536DFF656A}" dt="2023-10-17T22:26:57.181" v="2053"/>
          <ac:spMkLst>
            <pc:docMk/>
            <pc:sldMk cId="638329225" sldId="2147480773"/>
            <ac:spMk id="23" creationId="{405C5D96-C72C-2F24-FD13-137263288F21}"/>
          </ac:spMkLst>
        </pc:spChg>
        <pc:spChg chg="add mod">
          <ac:chgData name="Natalia Rodriguez Pulido" userId="bdec3b4f-57f0-4c87-a8e4-8d0c15d409a1" providerId="ADAL" clId="{932C0F71-B937-4A23-AC0A-24536DFF656A}" dt="2023-10-17T22:26:57.181" v="2053"/>
          <ac:spMkLst>
            <pc:docMk/>
            <pc:sldMk cId="638329225" sldId="2147480773"/>
            <ac:spMk id="24" creationId="{459441BD-5991-BE86-CD50-1AC974D9A4DA}"/>
          </ac:spMkLst>
        </pc:spChg>
        <pc:spChg chg="add mod">
          <ac:chgData name="Natalia Rodriguez Pulido" userId="bdec3b4f-57f0-4c87-a8e4-8d0c15d409a1" providerId="ADAL" clId="{932C0F71-B937-4A23-AC0A-24536DFF656A}" dt="2023-10-17T22:26:57.181" v="2053"/>
          <ac:spMkLst>
            <pc:docMk/>
            <pc:sldMk cId="638329225" sldId="2147480773"/>
            <ac:spMk id="25" creationId="{2DBCD2BE-2861-B9BD-CFE9-9B884420E28E}"/>
          </ac:spMkLst>
        </pc:spChg>
        <pc:spChg chg="add del">
          <ac:chgData name="Natalia Rodriguez Pulido" userId="bdec3b4f-57f0-4c87-a8e4-8d0c15d409a1" providerId="ADAL" clId="{932C0F71-B937-4A23-AC0A-24536DFF656A}" dt="2023-10-17T22:26:20.435" v="2047" actId="26606"/>
          <ac:spMkLst>
            <pc:docMk/>
            <pc:sldMk cId="638329225" sldId="2147480773"/>
            <ac:spMk id="26" creationId="{B6FACB3C-9069-4791-BC5C-0DB7CD19B853}"/>
          </ac:spMkLst>
        </pc:spChg>
        <pc:spChg chg="add mod">
          <ac:chgData name="Natalia Rodriguez Pulido" userId="bdec3b4f-57f0-4c87-a8e4-8d0c15d409a1" providerId="ADAL" clId="{932C0F71-B937-4A23-AC0A-24536DFF656A}" dt="2023-10-17T22:26:57.181" v="2053"/>
          <ac:spMkLst>
            <pc:docMk/>
            <pc:sldMk cId="638329225" sldId="2147480773"/>
            <ac:spMk id="27" creationId="{0BA9C8B4-7D2A-036E-30D7-4AE1175DBE0B}"/>
          </ac:spMkLst>
        </pc:spChg>
        <pc:spChg chg="add del">
          <ac:chgData name="Natalia Rodriguez Pulido" userId="bdec3b4f-57f0-4c87-a8e4-8d0c15d409a1" providerId="ADAL" clId="{932C0F71-B937-4A23-AC0A-24536DFF656A}" dt="2023-10-17T22:26:20.435" v="2047" actId="26606"/>
          <ac:spMkLst>
            <pc:docMk/>
            <pc:sldMk cId="638329225" sldId="2147480773"/>
            <ac:spMk id="28" creationId="{71F2038E-D777-4B76-81DD-DD13EE91B9DD}"/>
          </ac:spMkLst>
        </pc:spChg>
        <pc:spChg chg="add mod">
          <ac:chgData name="Natalia Rodriguez Pulido" userId="bdec3b4f-57f0-4c87-a8e4-8d0c15d409a1" providerId="ADAL" clId="{932C0F71-B937-4A23-AC0A-24536DFF656A}" dt="2023-10-17T22:26:57.181" v="2053"/>
          <ac:spMkLst>
            <pc:docMk/>
            <pc:sldMk cId="638329225" sldId="2147480773"/>
            <ac:spMk id="29" creationId="{6466D056-3D54-D7BA-0CA4-A9A6446842AF}"/>
          </ac:spMkLst>
        </pc:spChg>
        <pc:spChg chg="add mod">
          <ac:chgData name="Natalia Rodriguez Pulido" userId="bdec3b4f-57f0-4c87-a8e4-8d0c15d409a1" providerId="ADAL" clId="{932C0F71-B937-4A23-AC0A-24536DFF656A}" dt="2023-10-17T22:26:57.181" v="2053"/>
          <ac:spMkLst>
            <pc:docMk/>
            <pc:sldMk cId="638329225" sldId="2147480773"/>
            <ac:spMk id="35" creationId="{75A48142-02B0-4161-591B-B745904B7F4C}"/>
          </ac:spMkLst>
        </pc:spChg>
        <pc:spChg chg="add mod">
          <ac:chgData name="Natalia Rodriguez Pulido" userId="bdec3b4f-57f0-4c87-a8e4-8d0c15d409a1" providerId="ADAL" clId="{932C0F71-B937-4A23-AC0A-24536DFF656A}" dt="2023-10-17T22:26:57.181" v="2053"/>
          <ac:spMkLst>
            <pc:docMk/>
            <pc:sldMk cId="638329225" sldId="2147480773"/>
            <ac:spMk id="36" creationId="{61441FA6-C6A6-0775-F7D9-BDAD9C9A0DEC}"/>
          </ac:spMkLst>
        </pc:spChg>
        <pc:spChg chg="add mod">
          <ac:chgData name="Natalia Rodriguez Pulido" userId="bdec3b4f-57f0-4c87-a8e4-8d0c15d409a1" providerId="ADAL" clId="{932C0F71-B937-4A23-AC0A-24536DFF656A}" dt="2023-10-17T22:26:57.181" v="2053"/>
          <ac:spMkLst>
            <pc:docMk/>
            <pc:sldMk cId="638329225" sldId="2147480773"/>
            <ac:spMk id="37" creationId="{F252D477-C45F-8D22-A346-19C6C912BAEC}"/>
          </ac:spMkLst>
        </pc:spChg>
        <pc:spChg chg="add mod">
          <ac:chgData name="Natalia Rodriguez Pulido" userId="bdec3b4f-57f0-4c87-a8e4-8d0c15d409a1" providerId="ADAL" clId="{932C0F71-B937-4A23-AC0A-24536DFF656A}" dt="2023-10-17T22:26:57.181" v="2053"/>
          <ac:spMkLst>
            <pc:docMk/>
            <pc:sldMk cId="638329225" sldId="2147480773"/>
            <ac:spMk id="38" creationId="{6FD0EEDB-1E15-2BEC-16F1-2DE748381472}"/>
          </ac:spMkLst>
        </pc:spChg>
        <pc:spChg chg="add del">
          <ac:chgData name="Natalia Rodriguez Pulido" userId="bdec3b4f-57f0-4c87-a8e4-8d0c15d409a1" providerId="ADAL" clId="{932C0F71-B937-4A23-AC0A-24536DFF656A}" dt="2023-10-17T23:08:34.429" v="2595" actId="26606"/>
          <ac:spMkLst>
            <pc:docMk/>
            <pc:sldMk cId="638329225" sldId="2147480773"/>
            <ac:spMk id="39" creationId="{955A2079-FA98-4876-80F0-72364A7D2EA4}"/>
          </ac:spMkLst>
        </pc:spChg>
        <pc:spChg chg="add mod">
          <ac:chgData name="Natalia Rodriguez Pulido" userId="bdec3b4f-57f0-4c87-a8e4-8d0c15d409a1" providerId="ADAL" clId="{932C0F71-B937-4A23-AC0A-24536DFF656A}" dt="2023-10-17T22:26:57.181" v="2053"/>
          <ac:spMkLst>
            <pc:docMk/>
            <pc:sldMk cId="638329225" sldId="2147480773"/>
            <ac:spMk id="40" creationId="{80D69562-A6E0-4A52-BB55-12FFCF98D2AD}"/>
          </ac:spMkLst>
        </pc:spChg>
        <pc:spChg chg="add mod">
          <ac:chgData name="Natalia Rodriguez Pulido" userId="bdec3b4f-57f0-4c87-a8e4-8d0c15d409a1" providerId="ADAL" clId="{932C0F71-B937-4A23-AC0A-24536DFF656A}" dt="2023-10-17T22:26:57.181" v="2053"/>
          <ac:spMkLst>
            <pc:docMk/>
            <pc:sldMk cId="638329225" sldId="2147480773"/>
            <ac:spMk id="41" creationId="{1ADA7946-6F02-C1F4-AED5-7EEF80DB8E76}"/>
          </ac:spMkLst>
        </pc:spChg>
        <pc:spChg chg="add mod">
          <ac:chgData name="Natalia Rodriguez Pulido" userId="bdec3b4f-57f0-4c87-a8e4-8d0c15d409a1" providerId="ADAL" clId="{932C0F71-B937-4A23-AC0A-24536DFF656A}" dt="2023-10-17T22:26:57.181" v="2053"/>
          <ac:spMkLst>
            <pc:docMk/>
            <pc:sldMk cId="638329225" sldId="2147480773"/>
            <ac:spMk id="42" creationId="{00CF3EF3-4238-A840-797F-2EC77C158CA2}"/>
          </ac:spMkLst>
        </pc:spChg>
        <pc:spChg chg="add mod">
          <ac:chgData name="Natalia Rodriguez Pulido" userId="bdec3b4f-57f0-4c87-a8e4-8d0c15d409a1" providerId="ADAL" clId="{932C0F71-B937-4A23-AC0A-24536DFF656A}" dt="2023-10-17T22:26:57.181" v="2053"/>
          <ac:spMkLst>
            <pc:docMk/>
            <pc:sldMk cId="638329225" sldId="2147480773"/>
            <ac:spMk id="43" creationId="{0E8AA2B1-BAA5-7B4F-0F2C-AD63137C3F4F}"/>
          </ac:spMkLst>
        </pc:spChg>
        <pc:spChg chg="add mod">
          <ac:chgData name="Natalia Rodriguez Pulido" userId="bdec3b4f-57f0-4c87-a8e4-8d0c15d409a1" providerId="ADAL" clId="{932C0F71-B937-4A23-AC0A-24536DFF656A}" dt="2023-10-17T22:26:57.181" v="2053"/>
          <ac:spMkLst>
            <pc:docMk/>
            <pc:sldMk cId="638329225" sldId="2147480773"/>
            <ac:spMk id="44" creationId="{E88CC806-2528-C46A-AC41-86314BB71F08}"/>
          </ac:spMkLst>
        </pc:spChg>
        <pc:spChg chg="add mod">
          <ac:chgData name="Natalia Rodriguez Pulido" userId="bdec3b4f-57f0-4c87-a8e4-8d0c15d409a1" providerId="ADAL" clId="{932C0F71-B937-4A23-AC0A-24536DFF656A}" dt="2023-10-17T22:26:57.181" v="2053"/>
          <ac:spMkLst>
            <pc:docMk/>
            <pc:sldMk cId="638329225" sldId="2147480773"/>
            <ac:spMk id="45" creationId="{6ED16133-9927-A57B-F2CA-5B3730D45348}"/>
          </ac:spMkLst>
        </pc:spChg>
        <pc:spChg chg="add mod">
          <ac:chgData name="Natalia Rodriguez Pulido" userId="bdec3b4f-57f0-4c87-a8e4-8d0c15d409a1" providerId="ADAL" clId="{932C0F71-B937-4A23-AC0A-24536DFF656A}" dt="2023-10-17T22:26:57.181" v="2053"/>
          <ac:spMkLst>
            <pc:docMk/>
            <pc:sldMk cId="638329225" sldId="2147480773"/>
            <ac:spMk id="46" creationId="{F3EDAD93-8389-16F7-E126-8C299F429034}"/>
          </ac:spMkLst>
        </pc:spChg>
        <pc:spChg chg="add mod">
          <ac:chgData name="Natalia Rodriguez Pulido" userId="bdec3b4f-57f0-4c87-a8e4-8d0c15d409a1" providerId="ADAL" clId="{932C0F71-B937-4A23-AC0A-24536DFF656A}" dt="2023-10-17T22:26:57.181" v="2053"/>
          <ac:spMkLst>
            <pc:docMk/>
            <pc:sldMk cId="638329225" sldId="2147480773"/>
            <ac:spMk id="47" creationId="{A253B077-7C29-8008-4890-E09F93210726}"/>
          </ac:spMkLst>
        </pc:spChg>
        <pc:spChg chg="add mod">
          <ac:chgData name="Natalia Rodriguez Pulido" userId="bdec3b4f-57f0-4c87-a8e4-8d0c15d409a1" providerId="ADAL" clId="{932C0F71-B937-4A23-AC0A-24536DFF656A}" dt="2023-10-17T22:26:57.181" v="2053"/>
          <ac:spMkLst>
            <pc:docMk/>
            <pc:sldMk cId="638329225" sldId="2147480773"/>
            <ac:spMk id="48" creationId="{CBAC76FA-AD54-A081-0635-93B72649FA30}"/>
          </ac:spMkLst>
        </pc:spChg>
        <pc:spChg chg="add mod">
          <ac:chgData name="Natalia Rodriguez Pulido" userId="bdec3b4f-57f0-4c87-a8e4-8d0c15d409a1" providerId="ADAL" clId="{932C0F71-B937-4A23-AC0A-24536DFF656A}" dt="2023-10-17T22:26:57.181" v="2053"/>
          <ac:spMkLst>
            <pc:docMk/>
            <pc:sldMk cId="638329225" sldId="2147480773"/>
            <ac:spMk id="49" creationId="{16683262-8C7A-0309-FBDA-169E30815554}"/>
          </ac:spMkLst>
        </pc:spChg>
        <pc:spChg chg="add mod">
          <ac:chgData name="Natalia Rodriguez Pulido" userId="bdec3b4f-57f0-4c87-a8e4-8d0c15d409a1" providerId="ADAL" clId="{932C0F71-B937-4A23-AC0A-24536DFF656A}" dt="2023-10-17T22:26:57.181" v="2053"/>
          <ac:spMkLst>
            <pc:docMk/>
            <pc:sldMk cId="638329225" sldId="2147480773"/>
            <ac:spMk id="50" creationId="{027F437F-8579-B0FF-D3FF-6E8CB4B460CC}"/>
          </ac:spMkLst>
        </pc:spChg>
        <pc:spChg chg="add del mod">
          <ac:chgData name="Natalia Rodriguez Pulido" userId="bdec3b4f-57f0-4c87-a8e4-8d0c15d409a1" providerId="ADAL" clId="{932C0F71-B937-4A23-AC0A-24536DFF656A}" dt="2023-10-17T23:08:34.429" v="2595" actId="26606"/>
          <ac:spMkLst>
            <pc:docMk/>
            <pc:sldMk cId="638329225" sldId="2147480773"/>
            <ac:spMk id="52" creationId="{3E5DB610-CCB3-8689-10E9-FA5289136DA0}"/>
          </ac:spMkLst>
        </pc:spChg>
        <pc:spChg chg="add del">
          <ac:chgData name="Natalia Rodriguez Pulido" userId="bdec3b4f-57f0-4c87-a8e4-8d0c15d409a1" providerId="ADAL" clId="{932C0F71-B937-4A23-AC0A-24536DFF656A}" dt="2023-10-17T23:08:34.429" v="2595" actId="26606"/>
          <ac:spMkLst>
            <pc:docMk/>
            <pc:sldMk cId="638329225" sldId="2147480773"/>
            <ac:spMk id="58" creationId="{6C4028FD-8BAA-4A19-BFDE-594D991B7552}"/>
          </ac:spMkLst>
        </pc:spChg>
        <pc:grpChg chg="add mod">
          <ac:chgData name="Natalia Rodriguez Pulido" userId="bdec3b4f-57f0-4c87-a8e4-8d0c15d409a1" providerId="ADAL" clId="{932C0F71-B937-4A23-AC0A-24536DFF656A}" dt="2023-10-17T22:26:57.181" v="2053"/>
          <ac:grpSpMkLst>
            <pc:docMk/>
            <pc:sldMk cId="638329225" sldId="2147480773"/>
            <ac:grpSpMk id="6" creationId="{00330DEB-4BBD-3717-5A29-DAAE2964CC4E}"/>
          </ac:grpSpMkLst>
        </pc:grpChg>
        <pc:grpChg chg="add mod">
          <ac:chgData name="Natalia Rodriguez Pulido" userId="bdec3b4f-57f0-4c87-a8e4-8d0c15d409a1" providerId="ADAL" clId="{932C0F71-B937-4A23-AC0A-24536DFF656A}" dt="2023-10-17T22:26:57.181" v="2053"/>
          <ac:grpSpMkLst>
            <pc:docMk/>
            <pc:sldMk cId="638329225" sldId="2147480773"/>
            <ac:grpSpMk id="7" creationId="{5D000B80-58E0-4E02-8437-EE61E5F5997F}"/>
          </ac:grpSpMkLst>
        </pc:grpChg>
        <pc:grpChg chg="add mod">
          <ac:chgData name="Natalia Rodriguez Pulido" userId="bdec3b4f-57f0-4c87-a8e4-8d0c15d409a1" providerId="ADAL" clId="{932C0F71-B937-4A23-AC0A-24536DFF656A}" dt="2023-10-17T22:26:57.181" v="2053"/>
          <ac:grpSpMkLst>
            <pc:docMk/>
            <pc:sldMk cId="638329225" sldId="2147480773"/>
            <ac:grpSpMk id="8" creationId="{88498F08-2AE3-483F-4D56-53663C3001D6}"/>
          </ac:grpSpMkLst>
        </pc:grpChg>
        <pc:grpChg chg="add mod">
          <ac:chgData name="Natalia Rodriguez Pulido" userId="bdec3b4f-57f0-4c87-a8e4-8d0c15d409a1" providerId="ADAL" clId="{932C0F71-B937-4A23-AC0A-24536DFF656A}" dt="2023-10-17T22:26:57.181" v="2053"/>
          <ac:grpSpMkLst>
            <pc:docMk/>
            <pc:sldMk cId="638329225" sldId="2147480773"/>
            <ac:grpSpMk id="9" creationId="{7203ACBF-0E39-1794-19AE-017D907A65F7}"/>
          </ac:grpSpMkLst>
        </pc:grpChg>
        <pc:grpChg chg="add mod">
          <ac:chgData name="Natalia Rodriguez Pulido" userId="bdec3b4f-57f0-4c87-a8e4-8d0c15d409a1" providerId="ADAL" clId="{932C0F71-B937-4A23-AC0A-24536DFF656A}" dt="2023-10-17T22:26:57.181" v="2053"/>
          <ac:grpSpMkLst>
            <pc:docMk/>
            <pc:sldMk cId="638329225" sldId="2147480773"/>
            <ac:grpSpMk id="10" creationId="{675512F1-C2E1-331E-A007-979AA1F6065C}"/>
          </ac:grpSpMkLst>
        </pc:grpChg>
        <pc:grpChg chg="add mod">
          <ac:chgData name="Natalia Rodriguez Pulido" userId="bdec3b4f-57f0-4c87-a8e4-8d0c15d409a1" providerId="ADAL" clId="{932C0F71-B937-4A23-AC0A-24536DFF656A}" dt="2023-10-17T22:26:57.181" v="2053"/>
          <ac:grpSpMkLst>
            <pc:docMk/>
            <pc:sldMk cId="638329225" sldId="2147480773"/>
            <ac:grpSpMk id="11" creationId="{E8EB0B68-9C36-8025-59F9-5FEBEF06A993}"/>
          </ac:grpSpMkLst>
        </pc:grpChg>
        <pc:grpChg chg="add mod">
          <ac:chgData name="Natalia Rodriguez Pulido" userId="bdec3b4f-57f0-4c87-a8e4-8d0c15d409a1" providerId="ADAL" clId="{932C0F71-B937-4A23-AC0A-24536DFF656A}" dt="2023-10-17T22:26:57.181" v="2053"/>
          <ac:grpSpMkLst>
            <pc:docMk/>
            <pc:sldMk cId="638329225" sldId="2147480773"/>
            <ac:grpSpMk id="12" creationId="{90D0C057-2166-D608-2FF5-7A3093E40B5D}"/>
          </ac:grpSpMkLst>
        </pc:grpChg>
        <pc:grpChg chg="add mod">
          <ac:chgData name="Natalia Rodriguez Pulido" userId="bdec3b4f-57f0-4c87-a8e4-8d0c15d409a1" providerId="ADAL" clId="{932C0F71-B937-4A23-AC0A-24536DFF656A}" dt="2023-10-17T22:26:57.181" v="2053"/>
          <ac:grpSpMkLst>
            <pc:docMk/>
            <pc:sldMk cId="638329225" sldId="2147480773"/>
            <ac:grpSpMk id="13" creationId="{2A459BD2-9958-9DD3-3D90-0841CA3A6B2B}"/>
          </ac:grpSpMkLst>
        </pc:grpChg>
        <pc:grpChg chg="add mod">
          <ac:chgData name="Natalia Rodriguez Pulido" userId="bdec3b4f-57f0-4c87-a8e4-8d0c15d409a1" providerId="ADAL" clId="{932C0F71-B937-4A23-AC0A-24536DFF656A}" dt="2023-10-17T22:26:57.181" v="2053"/>
          <ac:grpSpMkLst>
            <pc:docMk/>
            <pc:sldMk cId="638329225" sldId="2147480773"/>
            <ac:grpSpMk id="14" creationId="{F8CF8729-1283-5086-034F-67FDF5F14787}"/>
          </ac:grpSpMkLst>
        </pc:grpChg>
        <pc:grpChg chg="add mod">
          <ac:chgData name="Natalia Rodriguez Pulido" userId="bdec3b4f-57f0-4c87-a8e4-8d0c15d409a1" providerId="ADAL" clId="{932C0F71-B937-4A23-AC0A-24536DFF656A}" dt="2023-10-17T22:26:57.181" v="2053"/>
          <ac:grpSpMkLst>
            <pc:docMk/>
            <pc:sldMk cId="638329225" sldId="2147480773"/>
            <ac:grpSpMk id="15" creationId="{99331467-45C0-E07F-5FA1-9D82F9C620DD}"/>
          </ac:grpSpMkLst>
        </pc:grpChg>
        <pc:grpChg chg="add mod">
          <ac:chgData name="Natalia Rodriguez Pulido" userId="bdec3b4f-57f0-4c87-a8e4-8d0c15d409a1" providerId="ADAL" clId="{932C0F71-B937-4A23-AC0A-24536DFF656A}" dt="2023-10-17T22:26:57.181" v="2053"/>
          <ac:grpSpMkLst>
            <pc:docMk/>
            <pc:sldMk cId="638329225" sldId="2147480773"/>
            <ac:grpSpMk id="16" creationId="{0DCC3C00-CCA3-E192-A88D-956ADF1DA6BA}"/>
          </ac:grpSpMkLst>
        </pc:grpChg>
        <pc:grpChg chg="add mod">
          <ac:chgData name="Natalia Rodriguez Pulido" userId="bdec3b4f-57f0-4c87-a8e4-8d0c15d409a1" providerId="ADAL" clId="{932C0F71-B937-4A23-AC0A-24536DFF656A}" dt="2023-10-17T22:26:57.181" v="2053"/>
          <ac:grpSpMkLst>
            <pc:docMk/>
            <pc:sldMk cId="638329225" sldId="2147480773"/>
            <ac:grpSpMk id="17" creationId="{9438786C-F9FE-97C5-B5AF-365FA46BD6EE}"/>
          </ac:grpSpMkLst>
        </pc:grpChg>
        <pc:grpChg chg="add del">
          <ac:chgData name="Natalia Rodriguez Pulido" userId="bdec3b4f-57f0-4c87-a8e4-8d0c15d409a1" providerId="ADAL" clId="{932C0F71-B937-4A23-AC0A-24536DFF656A}" dt="2023-10-17T22:26:20.435" v="2047" actId="26606"/>
          <ac:grpSpMkLst>
            <pc:docMk/>
            <pc:sldMk cId="638329225" sldId="2147480773"/>
            <ac:grpSpMk id="30" creationId="{DD354807-230F-4402-B1B9-F733A8F1F190}"/>
          </ac:grpSpMkLst>
        </pc:grpChg>
        <pc:graphicFrameChg chg="del mod modGraphic">
          <ac:chgData name="Natalia Rodriguez Pulido" userId="bdec3b4f-57f0-4c87-a8e4-8d0c15d409a1" providerId="ADAL" clId="{932C0F71-B937-4A23-AC0A-24536DFF656A}" dt="2023-10-17T22:26:38.486" v="2049" actId="478"/>
          <ac:graphicFrameMkLst>
            <pc:docMk/>
            <pc:sldMk cId="638329225" sldId="2147480773"/>
            <ac:graphicFrameMk id="5" creationId="{6A94352B-4C6C-478E-B1F3-62CCB103BF1E}"/>
          </ac:graphicFrameMkLst>
        </pc:graphicFrameChg>
        <pc:graphicFrameChg chg="add del">
          <ac:chgData name="Natalia Rodriguez Pulido" userId="bdec3b4f-57f0-4c87-a8e4-8d0c15d409a1" providerId="ADAL" clId="{932C0F71-B937-4A23-AC0A-24536DFF656A}" dt="2023-10-17T23:08:34.429" v="2595" actId="26606"/>
          <ac:graphicFrameMkLst>
            <pc:docMk/>
            <pc:sldMk cId="638329225" sldId="2147480773"/>
            <ac:graphicFrameMk id="54" creationId="{CC1941F1-C35D-07F1-F5E9-F65EAF258EF3}"/>
          </ac:graphicFrameMkLst>
        </pc:graphicFrameChg>
      </pc:sldChg>
      <pc:sldChg chg="modSp add mod modNotesTx">
        <pc:chgData name="Natalia Rodriguez Pulido" userId="bdec3b4f-57f0-4c87-a8e4-8d0c15d409a1" providerId="ADAL" clId="{932C0F71-B937-4A23-AC0A-24536DFF656A}" dt="2023-10-17T23:01:23.031" v="2543" actId="20577"/>
        <pc:sldMkLst>
          <pc:docMk/>
          <pc:sldMk cId="1114397892" sldId="2147480774"/>
        </pc:sldMkLst>
        <pc:spChg chg="mod">
          <ac:chgData name="Natalia Rodriguez Pulido" userId="bdec3b4f-57f0-4c87-a8e4-8d0c15d409a1" providerId="ADAL" clId="{932C0F71-B937-4A23-AC0A-24536DFF656A}" dt="2023-10-17T22:40:02.219" v="2281" actId="20577"/>
          <ac:spMkLst>
            <pc:docMk/>
            <pc:sldMk cId="1114397892" sldId="2147480774"/>
            <ac:spMk id="2" creationId="{07A65C7B-9356-927E-9D34-6B13C71A51F8}"/>
          </ac:spMkLst>
        </pc:spChg>
        <pc:spChg chg="mod">
          <ac:chgData name="Natalia Rodriguez Pulido" userId="bdec3b4f-57f0-4c87-a8e4-8d0c15d409a1" providerId="ADAL" clId="{932C0F71-B937-4A23-AC0A-24536DFF656A}" dt="2023-10-17T22:42:30.839" v="2347" actId="20577"/>
          <ac:spMkLst>
            <pc:docMk/>
            <pc:sldMk cId="1114397892" sldId="2147480774"/>
            <ac:spMk id="3" creationId="{39F5F357-550B-ED1A-1D37-EC6FF80CFD75}"/>
          </ac:spMkLst>
        </pc:spChg>
      </pc:sldChg>
      <pc:sldChg chg="modSp add mod ord modNotesTx">
        <pc:chgData name="Natalia Rodriguez Pulido" userId="bdec3b4f-57f0-4c87-a8e4-8d0c15d409a1" providerId="ADAL" clId="{932C0F71-B937-4A23-AC0A-24536DFF656A}" dt="2023-10-17T23:01:46.651" v="2574" actId="20577"/>
        <pc:sldMkLst>
          <pc:docMk/>
          <pc:sldMk cId="1694935416" sldId="2147480775"/>
        </pc:sldMkLst>
        <pc:spChg chg="mod">
          <ac:chgData name="Natalia Rodriguez Pulido" userId="bdec3b4f-57f0-4c87-a8e4-8d0c15d409a1" providerId="ADAL" clId="{932C0F71-B937-4A23-AC0A-24536DFF656A}" dt="2023-10-17T22:40:59.462" v="2295" actId="20577"/>
          <ac:spMkLst>
            <pc:docMk/>
            <pc:sldMk cId="1694935416" sldId="2147480775"/>
            <ac:spMk id="2" creationId="{07A65C7B-9356-927E-9D34-6B13C71A51F8}"/>
          </ac:spMkLst>
        </pc:spChg>
        <pc:spChg chg="mod">
          <ac:chgData name="Natalia Rodriguez Pulido" userId="bdec3b4f-57f0-4c87-a8e4-8d0c15d409a1" providerId="ADAL" clId="{932C0F71-B937-4A23-AC0A-24536DFF656A}" dt="2023-10-17T22:41:05.784" v="2314" actId="20577"/>
          <ac:spMkLst>
            <pc:docMk/>
            <pc:sldMk cId="1694935416" sldId="2147480775"/>
            <ac:spMk id="3" creationId="{39F5F357-550B-ED1A-1D37-EC6FF80CFD75}"/>
          </ac:spMkLst>
        </pc:spChg>
      </pc:sldChg>
      <pc:sldChg chg="add del">
        <pc:chgData name="Natalia Rodriguez Pulido" userId="bdec3b4f-57f0-4c87-a8e4-8d0c15d409a1" providerId="ADAL" clId="{932C0F71-B937-4A23-AC0A-24536DFF656A}" dt="2023-10-17T22:40:40.647" v="2288"/>
        <pc:sldMkLst>
          <pc:docMk/>
          <pc:sldMk cId="3213734928" sldId="2147480775"/>
        </pc:sldMkLst>
      </pc:sldChg>
      <pc:sldChg chg="modSp add mod ord modNotesTx">
        <pc:chgData name="Natalia Rodriguez Pulido" userId="bdec3b4f-57f0-4c87-a8e4-8d0c15d409a1" providerId="ADAL" clId="{932C0F71-B937-4A23-AC0A-24536DFF656A}" dt="2023-10-18T12:54:47.657" v="2604" actId="20577"/>
        <pc:sldMkLst>
          <pc:docMk/>
          <pc:sldMk cId="3019771068" sldId="2147480776"/>
        </pc:sldMkLst>
        <pc:spChg chg="mod">
          <ac:chgData name="Natalia Rodriguez Pulido" userId="bdec3b4f-57f0-4c87-a8e4-8d0c15d409a1" providerId="ADAL" clId="{932C0F71-B937-4A23-AC0A-24536DFF656A}" dt="2023-10-17T22:43:14.754" v="2354" actId="20577"/>
          <ac:spMkLst>
            <pc:docMk/>
            <pc:sldMk cId="3019771068" sldId="2147480776"/>
            <ac:spMk id="2" creationId="{07A65C7B-9356-927E-9D34-6B13C71A51F8}"/>
          </ac:spMkLst>
        </pc:spChg>
        <pc:spChg chg="mod">
          <ac:chgData name="Natalia Rodriguez Pulido" userId="bdec3b4f-57f0-4c87-a8e4-8d0c15d409a1" providerId="ADAL" clId="{932C0F71-B937-4A23-AC0A-24536DFF656A}" dt="2023-10-17T22:44:26.999" v="2367" actId="27636"/>
          <ac:spMkLst>
            <pc:docMk/>
            <pc:sldMk cId="3019771068" sldId="2147480776"/>
            <ac:spMk id="3" creationId="{39F5F357-550B-ED1A-1D37-EC6FF80CFD75}"/>
          </ac:spMkLst>
        </pc:spChg>
      </pc:sldChg>
      <pc:sldChg chg="modSp add mod ord modNotesTx">
        <pc:chgData name="Natalia Rodriguez Pulido" userId="bdec3b4f-57f0-4c87-a8e4-8d0c15d409a1" providerId="ADAL" clId="{932C0F71-B937-4A23-AC0A-24536DFF656A}" dt="2023-10-18T12:54:57.279" v="2605" actId="20577"/>
        <pc:sldMkLst>
          <pc:docMk/>
          <pc:sldMk cId="2234894581" sldId="2147480777"/>
        </pc:sldMkLst>
        <pc:spChg chg="mod">
          <ac:chgData name="Natalia Rodriguez Pulido" userId="bdec3b4f-57f0-4c87-a8e4-8d0c15d409a1" providerId="ADAL" clId="{932C0F71-B937-4A23-AC0A-24536DFF656A}" dt="2023-10-17T22:44:42.980" v="2372" actId="20577"/>
          <ac:spMkLst>
            <pc:docMk/>
            <pc:sldMk cId="2234894581" sldId="2147480777"/>
            <ac:spMk id="2" creationId="{07A65C7B-9356-927E-9D34-6B13C71A51F8}"/>
          </ac:spMkLst>
        </pc:spChg>
        <pc:spChg chg="mod">
          <ac:chgData name="Natalia Rodriguez Pulido" userId="bdec3b4f-57f0-4c87-a8e4-8d0c15d409a1" providerId="ADAL" clId="{932C0F71-B937-4A23-AC0A-24536DFF656A}" dt="2023-10-17T22:45:30.869" v="2395" actId="20577"/>
          <ac:spMkLst>
            <pc:docMk/>
            <pc:sldMk cId="2234894581" sldId="2147480777"/>
            <ac:spMk id="3" creationId="{39F5F357-550B-ED1A-1D37-EC6FF80CFD75}"/>
          </ac:spMkLst>
        </pc:spChg>
      </pc:sldChg>
      <pc:sldMasterChg chg="delSldLayout">
        <pc:chgData name="Natalia Rodriguez Pulido" userId="bdec3b4f-57f0-4c87-a8e4-8d0c15d409a1" providerId="ADAL" clId="{932C0F71-B937-4A23-AC0A-24536DFF656A}" dt="2023-10-17T21:55:03.582" v="1687" actId="47"/>
        <pc:sldMasterMkLst>
          <pc:docMk/>
          <pc:sldMasterMk cId="897388677" sldId="2147483909"/>
        </pc:sldMasterMkLst>
        <pc:sldLayoutChg chg="del">
          <pc:chgData name="Natalia Rodriguez Pulido" userId="bdec3b4f-57f0-4c87-a8e4-8d0c15d409a1" providerId="ADAL" clId="{932C0F71-B937-4A23-AC0A-24536DFF656A}" dt="2023-10-17T21:55:03.582" v="1687" actId="47"/>
          <pc:sldLayoutMkLst>
            <pc:docMk/>
            <pc:sldMasterMk cId="897388677" sldId="2147483909"/>
            <pc:sldLayoutMk cId="960867070" sldId="2147484222"/>
          </pc:sldLayoutMkLst>
        </pc:sldLayoutChg>
      </pc:sldMasterChg>
      <pc:sldMasterChg chg="delSldLayout">
        <pc:chgData name="Natalia Rodriguez Pulido" userId="bdec3b4f-57f0-4c87-a8e4-8d0c15d409a1" providerId="ADAL" clId="{932C0F71-B937-4A23-AC0A-24536DFF656A}" dt="2023-10-17T21:21:49.229" v="1012" actId="47"/>
        <pc:sldMasterMkLst>
          <pc:docMk/>
          <pc:sldMasterMk cId="4252814440" sldId="2147483958"/>
        </pc:sldMasterMkLst>
        <pc:sldLayoutChg chg="del">
          <pc:chgData name="Natalia Rodriguez Pulido" userId="bdec3b4f-57f0-4c87-a8e4-8d0c15d409a1" providerId="ADAL" clId="{932C0F71-B937-4A23-AC0A-24536DFF656A}" dt="2023-10-17T21:21:49.229" v="1012" actId="47"/>
          <pc:sldLayoutMkLst>
            <pc:docMk/>
            <pc:sldMasterMk cId="4252814440" sldId="2147483958"/>
            <pc:sldLayoutMk cId="2883789675" sldId="2147484211"/>
          </pc:sldLayoutMkLst>
        </pc:sldLayoutChg>
      </pc:sldMasterChg>
      <pc:sldMasterChg chg="delSldLayout">
        <pc:chgData name="Natalia Rodriguez Pulido" userId="bdec3b4f-57f0-4c87-a8e4-8d0c15d409a1" providerId="ADAL" clId="{932C0F71-B937-4A23-AC0A-24536DFF656A}" dt="2023-10-17T23:05:55.644" v="2580" actId="47"/>
        <pc:sldMasterMkLst>
          <pc:docMk/>
          <pc:sldMasterMk cId="1077929379" sldId="2147484005"/>
        </pc:sldMasterMkLst>
        <pc:sldLayoutChg chg="del">
          <pc:chgData name="Natalia Rodriguez Pulido" userId="bdec3b4f-57f0-4c87-a8e4-8d0c15d409a1" providerId="ADAL" clId="{932C0F71-B937-4A23-AC0A-24536DFF656A}" dt="2023-10-17T23:05:55.644" v="2580" actId="47"/>
          <pc:sldLayoutMkLst>
            <pc:docMk/>
            <pc:sldMasterMk cId="1077929379" sldId="2147484005"/>
            <pc:sldLayoutMk cId="3972571065" sldId="2147484216"/>
          </pc:sldLayoutMkLst>
        </pc:sldLayoutChg>
      </pc:sldMasterChg>
      <pc:sldMasterChg chg="delSldLayout">
        <pc:chgData name="Natalia Rodriguez Pulido" userId="bdec3b4f-57f0-4c87-a8e4-8d0c15d409a1" providerId="ADAL" clId="{932C0F71-B937-4A23-AC0A-24536DFF656A}" dt="2023-10-17T15:27:25.346" v="613" actId="47"/>
        <pc:sldMasterMkLst>
          <pc:docMk/>
          <pc:sldMasterMk cId="4063419521" sldId="2147484066"/>
        </pc:sldMasterMkLst>
        <pc:sldLayoutChg chg="del">
          <pc:chgData name="Natalia Rodriguez Pulido" userId="bdec3b4f-57f0-4c87-a8e4-8d0c15d409a1" providerId="ADAL" clId="{932C0F71-B937-4A23-AC0A-24536DFF656A}" dt="2023-10-17T15:27:24.193" v="612" actId="47"/>
          <pc:sldLayoutMkLst>
            <pc:docMk/>
            <pc:sldMasterMk cId="4063419521" sldId="2147484066"/>
            <pc:sldLayoutMk cId="2825502916" sldId="2147484090"/>
          </pc:sldLayoutMkLst>
        </pc:sldLayoutChg>
        <pc:sldLayoutChg chg="del">
          <pc:chgData name="Natalia Rodriguez Pulido" userId="bdec3b4f-57f0-4c87-a8e4-8d0c15d409a1" providerId="ADAL" clId="{932C0F71-B937-4A23-AC0A-24536DFF656A}" dt="2023-10-17T15:27:25.346" v="613" actId="47"/>
          <pc:sldLayoutMkLst>
            <pc:docMk/>
            <pc:sldMasterMk cId="4063419521" sldId="2147484066"/>
            <pc:sldLayoutMk cId="2610758656" sldId="2147484091"/>
          </pc:sldLayoutMkLst>
        </pc:sldLayoutChg>
      </pc:sldMasterChg>
      <pc:sldMasterChg chg="add del addSldLayout delSldLayout">
        <pc:chgData name="Natalia Rodriguez Pulido" userId="bdec3b4f-57f0-4c87-a8e4-8d0c15d409a1" providerId="ADAL" clId="{932C0F71-B937-4A23-AC0A-24536DFF656A}" dt="2023-10-17T15:46:21.352" v="680" actId="47"/>
        <pc:sldMasterMkLst>
          <pc:docMk/>
          <pc:sldMasterMk cId="1874441281" sldId="2147484215"/>
        </pc:sldMasterMkLst>
        <pc:sldLayoutChg chg="add del">
          <pc:chgData name="Natalia Rodriguez Pulido" userId="bdec3b4f-57f0-4c87-a8e4-8d0c15d409a1" providerId="ADAL" clId="{932C0F71-B937-4A23-AC0A-24536DFF656A}" dt="2023-10-17T15:46:21.352" v="680" actId="47"/>
          <pc:sldLayoutMkLst>
            <pc:docMk/>
            <pc:sldMasterMk cId="1874441281" sldId="2147484215"/>
            <pc:sldLayoutMk cId="2196400814" sldId="2147484216"/>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77914675" sldId="2147484217"/>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405476314" sldId="2147484218"/>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3672333656" sldId="2147484219"/>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572586254" sldId="2147484220"/>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2949906026" sldId="2147484221"/>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856809260" sldId="2147484222"/>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063172470" sldId="2147484223"/>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512914851" sldId="2147484224"/>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669159072" sldId="2147484225"/>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779737075" sldId="2147484226"/>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3126492298" sldId="2147484227"/>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628347791" sldId="2147484228"/>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547979272" sldId="2147484229"/>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341160012" sldId="2147484230"/>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2988134133" sldId="2147484231"/>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2329116650" sldId="2147484232"/>
          </pc:sldLayoutMkLst>
        </pc:sldLayoutChg>
      </pc:sldMasterChg>
      <pc:sldMasterChg chg="modTransition modSldLayout">
        <pc:chgData name="Natalia Rodriguez Pulido" userId="bdec3b4f-57f0-4c87-a8e4-8d0c15d409a1" providerId="ADAL" clId="{932C0F71-B937-4A23-AC0A-24536DFF656A}" dt="2023-10-17T22:01:49.394" v="1841"/>
        <pc:sldMasterMkLst>
          <pc:docMk/>
          <pc:sldMasterMk cId="3694050993" sldId="2147484223"/>
        </pc:sldMasterMkLst>
        <pc:sldLayoutChg chg="modTransition">
          <pc:chgData name="Natalia Rodriguez Pulido" userId="bdec3b4f-57f0-4c87-a8e4-8d0c15d409a1" providerId="ADAL" clId="{932C0F71-B937-4A23-AC0A-24536DFF656A}" dt="2023-10-17T22:01:49.394" v="1841"/>
          <pc:sldLayoutMkLst>
            <pc:docMk/>
            <pc:sldMasterMk cId="3694050993" sldId="2147484223"/>
            <pc:sldLayoutMk cId="2487520196" sldId="2147484229"/>
          </pc:sldLayoutMkLst>
        </pc:sldLayoutChg>
        <pc:sldLayoutChg chg="modTransition">
          <pc:chgData name="Natalia Rodriguez Pulido" userId="bdec3b4f-57f0-4c87-a8e4-8d0c15d409a1" providerId="ADAL" clId="{932C0F71-B937-4A23-AC0A-24536DFF656A}" dt="2023-10-17T22:01:49.394" v="1841"/>
          <pc:sldLayoutMkLst>
            <pc:docMk/>
            <pc:sldMasterMk cId="3694050993" sldId="2147484223"/>
            <pc:sldLayoutMk cId="3243525095" sldId="2147484230"/>
          </pc:sldLayoutMkLst>
        </pc:sldLayoutChg>
      </pc:sldMasterChg>
    </pc:docChg>
  </pc:docChgLst>
  <pc:docChgLst>
    <pc:chgData name="RK Iyer" userId="c7861afb-4ab5-4749-8c3d-8efc33ad493b" providerId="ADAL" clId="{3E453B14-CC5F-40F1-B2CF-40A93AA7C7C3}"/>
    <pc:docChg chg="sldOrd">
      <pc:chgData name="RK Iyer" userId="c7861afb-4ab5-4749-8c3d-8efc33ad493b" providerId="ADAL" clId="{3E453B14-CC5F-40F1-B2CF-40A93AA7C7C3}" dt="2023-10-27T01:24:53.750" v="0" actId="20578"/>
      <pc:docMkLst>
        <pc:docMk/>
      </pc:docMkLst>
      <pc:sldChg chg="ord">
        <pc:chgData name="RK Iyer" userId="c7861afb-4ab5-4749-8c3d-8efc33ad493b" providerId="ADAL" clId="{3E453B14-CC5F-40F1-B2CF-40A93AA7C7C3}" dt="2023-10-27T01:24:53.750" v="0" actId="20578"/>
        <pc:sldMkLst>
          <pc:docMk/>
          <pc:sldMk cId="2579116273" sldId="2147480737"/>
        </pc:sldMkLst>
      </pc:sldChg>
    </pc:docChg>
  </pc:docChgLst>
  <pc:docChgLst>
    <pc:chgData name="Hiram Fleitas" userId="e10fcc43-9abd-4aad-af2d-b6bb7d9e18eb" providerId="ADAL" clId="{D5AF8750-B9CC-4B9E-BEAB-ECDCD5784928}"/>
    <pc:docChg chg="undo custSel addSld delSld modSld sldOrd modSection">
      <pc:chgData name="Hiram Fleitas" userId="e10fcc43-9abd-4aad-af2d-b6bb7d9e18eb" providerId="ADAL" clId="{D5AF8750-B9CC-4B9E-BEAB-ECDCD5784928}" dt="2024-05-16T23:38:26.201" v="2148" actId="20577"/>
      <pc:docMkLst>
        <pc:docMk/>
      </pc:docMkLst>
      <pc:sldChg chg="modSp mod">
        <pc:chgData name="Hiram Fleitas" userId="e10fcc43-9abd-4aad-af2d-b6bb7d9e18eb" providerId="ADAL" clId="{D5AF8750-B9CC-4B9E-BEAB-ECDCD5784928}" dt="2024-05-16T22:44:34.111" v="2020" actId="20577"/>
        <pc:sldMkLst>
          <pc:docMk/>
          <pc:sldMk cId="3408387617" sldId="318"/>
        </pc:sldMkLst>
        <pc:spChg chg="mod">
          <ac:chgData name="Hiram Fleitas" userId="e10fcc43-9abd-4aad-af2d-b6bb7d9e18eb" providerId="ADAL" clId="{D5AF8750-B9CC-4B9E-BEAB-ECDCD5784928}" dt="2024-05-16T22:44:34.111" v="2020" actId="20577"/>
          <ac:spMkLst>
            <pc:docMk/>
            <pc:sldMk cId="3408387617" sldId="318"/>
            <ac:spMk id="3" creationId="{12ED9578-920E-185A-AABB-652E16B5400A}"/>
          </ac:spMkLst>
        </pc:spChg>
      </pc:sldChg>
      <pc:sldChg chg="modSp mod">
        <pc:chgData name="Hiram Fleitas" userId="e10fcc43-9abd-4aad-af2d-b6bb7d9e18eb" providerId="ADAL" clId="{D5AF8750-B9CC-4B9E-BEAB-ECDCD5784928}" dt="2024-05-16T23:38:26.201" v="2148" actId="20577"/>
        <pc:sldMkLst>
          <pc:docMk/>
          <pc:sldMk cId="3843484113" sldId="2147478072"/>
        </pc:sldMkLst>
        <pc:spChg chg="mod">
          <ac:chgData name="Hiram Fleitas" userId="e10fcc43-9abd-4aad-af2d-b6bb7d9e18eb" providerId="ADAL" clId="{D5AF8750-B9CC-4B9E-BEAB-ECDCD5784928}" dt="2024-05-16T23:38:26.201" v="2148" actId="20577"/>
          <ac:spMkLst>
            <pc:docMk/>
            <pc:sldMk cId="3843484113" sldId="2147478072"/>
            <ac:spMk id="3" creationId="{5B604C7C-8C79-A856-B8AE-7AE11B8E8FFC}"/>
          </ac:spMkLst>
        </pc:spChg>
      </pc:sldChg>
      <pc:sldChg chg="delSp modSp mod">
        <pc:chgData name="Hiram Fleitas" userId="e10fcc43-9abd-4aad-af2d-b6bb7d9e18eb" providerId="ADAL" clId="{D5AF8750-B9CC-4B9E-BEAB-ECDCD5784928}" dt="2024-05-16T23:33:18.480" v="2033" actId="1076"/>
        <pc:sldMkLst>
          <pc:docMk/>
          <pc:sldMk cId="2746140552" sldId="2147478073"/>
        </pc:sldMkLst>
        <pc:spChg chg="mod">
          <ac:chgData name="Hiram Fleitas" userId="e10fcc43-9abd-4aad-af2d-b6bb7d9e18eb" providerId="ADAL" clId="{D5AF8750-B9CC-4B9E-BEAB-ECDCD5784928}" dt="2024-05-16T23:33:02.912" v="2030" actId="1076"/>
          <ac:spMkLst>
            <pc:docMk/>
            <pc:sldMk cId="2746140552" sldId="2147478073"/>
            <ac:spMk id="12" creationId="{C02E9AEB-EA92-558B-9D29-15C92E35AF58}"/>
          </ac:spMkLst>
        </pc:spChg>
        <pc:spChg chg="mod">
          <ac:chgData name="Hiram Fleitas" userId="e10fcc43-9abd-4aad-af2d-b6bb7d9e18eb" providerId="ADAL" clId="{D5AF8750-B9CC-4B9E-BEAB-ECDCD5784928}" dt="2024-05-16T23:33:18.480" v="2033" actId="1076"/>
          <ac:spMkLst>
            <pc:docMk/>
            <pc:sldMk cId="2746140552" sldId="2147478073"/>
            <ac:spMk id="15" creationId="{053FF445-1BE1-7ED8-6482-C647F40A31E1}"/>
          </ac:spMkLst>
        </pc:spChg>
        <pc:picChg chg="del">
          <ac:chgData name="Hiram Fleitas" userId="e10fcc43-9abd-4aad-af2d-b6bb7d9e18eb" providerId="ADAL" clId="{D5AF8750-B9CC-4B9E-BEAB-ECDCD5784928}" dt="2024-05-16T23:32:32.614" v="2021" actId="478"/>
          <ac:picMkLst>
            <pc:docMk/>
            <pc:sldMk cId="2746140552" sldId="2147478073"/>
            <ac:picMk id="3" creationId="{0AA2E7D1-BD3A-9898-82F4-FE7880EAC006}"/>
          </ac:picMkLst>
        </pc:picChg>
        <pc:picChg chg="mod">
          <ac:chgData name="Hiram Fleitas" userId="e10fcc43-9abd-4aad-af2d-b6bb7d9e18eb" providerId="ADAL" clId="{D5AF8750-B9CC-4B9E-BEAB-ECDCD5784928}" dt="2024-05-16T23:32:47.296" v="2026" actId="1076"/>
          <ac:picMkLst>
            <pc:docMk/>
            <pc:sldMk cId="2746140552" sldId="2147478073"/>
            <ac:picMk id="6" creationId="{7A7D0776-F069-FB23-3ED3-AF3D09AD25DC}"/>
          </ac:picMkLst>
        </pc:picChg>
      </pc:sldChg>
      <pc:sldChg chg="mod modShow delCm">
        <pc:chgData name="Hiram Fleitas" userId="e10fcc43-9abd-4aad-af2d-b6bb7d9e18eb" providerId="ADAL" clId="{D5AF8750-B9CC-4B9E-BEAB-ECDCD5784928}" dt="2024-05-16T20:34:27.199" v="535" actId="729"/>
        <pc:sldMkLst>
          <pc:docMk/>
          <pc:sldMk cId="1551396781" sldId="2147480739"/>
        </pc:sldMkLst>
        <pc:extLst>
          <p:ext xmlns:p="http://schemas.openxmlformats.org/presentationml/2006/main" uri="{D6D511B9-2390-475A-947B-AFAB55BFBCF1}">
            <pc226:cmChg xmlns:pc226="http://schemas.microsoft.com/office/powerpoint/2022/06/main/command" chg="del">
              <pc226:chgData name="Hiram Fleitas" userId="e10fcc43-9abd-4aad-af2d-b6bb7d9e18eb" providerId="ADAL" clId="{D5AF8750-B9CC-4B9E-BEAB-ECDCD5784928}" dt="2024-05-16T19:28:10.308" v="0"/>
              <pc2:cmMkLst xmlns:pc2="http://schemas.microsoft.com/office/powerpoint/2019/9/main/command">
                <pc:docMk/>
                <pc:sldMk cId="1551396781" sldId="2147480739"/>
                <pc2:cmMk id="{071F200C-BA9E-4075-9359-4298A9A5E17F}"/>
              </pc2:cmMkLst>
            </pc226:cmChg>
          </p:ext>
        </pc:extLst>
      </pc:sldChg>
      <pc:sldChg chg="addSp delSp mod delCm modCm">
        <pc:chgData name="Hiram Fleitas" userId="e10fcc43-9abd-4aad-af2d-b6bb7d9e18eb" providerId="ADAL" clId="{D5AF8750-B9CC-4B9E-BEAB-ECDCD5784928}" dt="2024-05-16T19:29:01.095" v="4" actId="478"/>
        <pc:sldMkLst>
          <pc:docMk/>
          <pc:sldMk cId="2649186545" sldId="2147480740"/>
        </pc:sldMkLst>
        <pc:grpChg chg="add del">
          <ac:chgData name="Hiram Fleitas" userId="e10fcc43-9abd-4aad-af2d-b6bb7d9e18eb" providerId="ADAL" clId="{D5AF8750-B9CC-4B9E-BEAB-ECDCD5784928}" dt="2024-05-16T19:29:01.095" v="4" actId="478"/>
          <ac:grpSpMkLst>
            <pc:docMk/>
            <pc:sldMk cId="2649186545" sldId="2147480740"/>
            <ac:grpSpMk id="40" creationId="{AF68BA41-67BF-C638-FA09-6419B30DC16E}"/>
          </ac:grpSpMkLst>
        </pc:grpChg>
        <pc:extLst>
          <p:ext xmlns:p="http://schemas.openxmlformats.org/presentationml/2006/main" uri="{D6D511B9-2390-475A-947B-AFAB55BFBCF1}">
            <pc226:cmChg xmlns:pc226="http://schemas.microsoft.com/office/powerpoint/2022/06/main/command" chg="del mod">
              <pc226:chgData name="Hiram Fleitas" userId="e10fcc43-9abd-4aad-af2d-b6bb7d9e18eb" providerId="ADAL" clId="{D5AF8750-B9CC-4B9E-BEAB-ECDCD5784928}" dt="2024-05-16T19:28:26.368" v="2"/>
              <pc2:cmMkLst xmlns:pc2="http://schemas.microsoft.com/office/powerpoint/2019/9/main/command">
                <pc:docMk/>
                <pc:sldMk cId="2649186545" sldId="2147480740"/>
                <pc2:cmMk id="{AE1636A7-A0CD-4576-A716-E45036351287}"/>
              </pc2:cmMkLst>
            </pc226:cmChg>
          </p:ext>
        </pc:extLst>
      </pc:sldChg>
      <pc:sldChg chg="del">
        <pc:chgData name="Hiram Fleitas" userId="e10fcc43-9abd-4aad-af2d-b6bb7d9e18eb" providerId="ADAL" clId="{D5AF8750-B9CC-4B9E-BEAB-ECDCD5784928}" dt="2024-05-16T23:33:49.788" v="2034" actId="2696"/>
        <pc:sldMkLst>
          <pc:docMk/>
          <pc:sldMk cId="2359471167" sldId="2147480761"/>
        </pc:sldMkLst>
      </pc:sldChg>
      <pc:sldChg chg="del">
        <pc:chgData name="Hiram Fleitas" userId="e10fcc43-9abd-4aad-af2d-b6bb7d9e18eb" providerId="ADAL" clId="{D5AF8750-B9CC-4B9E-BEAB-ECDCD5784928}" dt="2024-05-16T21:52:37.266" v="1708" actId="2696"/>
        <pc:sldMkLst>
          <pc:docMk/>
          <pc:sldMk cId="1873734651" sldId="2147480766"/>
        </pc:sldMkLst>
      </pc:sldChg>
      <pc:sldChg chg="delSp modSp del mod delAnim delCm modCm">
        <pc:chgData name="Hiram Fleitas" userId="e10fcc43-9abd-4aad-af2d-b6bb7d9e18eb" providerId="ADAL" clId="{D5AF8750-B9CC-4B9E-BEAB-ECDCD5784928}" dt="2024-05-16T20:39:26.111" v="652" actId="2696"/>
        <pc:sldMkLst>
          <pc:docMk/>
          <pc:sldMk cId="3133945681" sldId="2147480767"/>
        </pc:sldMkLst>
        <pc:spChg chg="mod">
          <ac:chgData name="Hiram Fleitas" userId="e10fcc43-9abd-4aad-af2d-b6bb7d9e18eb" providerId="ADAL" clId="{D5AF8750-B9CC-4B9E-BEAB-ECDCD5784928}" dt="2024-05-16T19:32:22.585" v="69" actId="20577"/>
          <ac:spMkLst>
            <pc:docMk/>
            <pc:sldMk cId="3133945681" sldId="2147480767"/>
            <ac:spMk id="2" creationId="{69AB6F91-7E4D-5721-F3C9-3FA0EDF55EE2}"/>
          </ac:spMkLst>
        </pc:spChg>
        <pc:picChg chg="del">
          <ac:chgData name="Hiram Fleitas" userId="e10fcc43-9abd-4aad-af2d-b6bb7d9e18eb" providerId="ADAL" clId="{D5AF8750-B9CC-4B9E-BEAB-ECDCD5784928}" dt="2024-05-16T19:31:44.275" v="7" actId="478"/>
          <ac:picMkLst>
            <pc:docMk/>
            <pc:sldMk cId="3133945681" sldId="2147480767"/>
            <ac:picMk id="4" creationId="{C5C8D4A6-2B1D-528E-1D82-D31F077D50D5}"/>
          </ac:picMkLst>
        </pc:picChg>
        <pc:extLst>
          <p:ext xmlns:p="http://schemas.openxmlformats.org/presentationml/2006/main" uri="{D6D511B9-2390-475A-947B-AFAB55BFBCF1}">
            <pc226:cmChg xmlns:pc226="http://schemas.microsoft.com/office/powerpoint/2022/06/main/command" chg="del mod">
              <pc226:chgData name="Hiram Fleitas" userId="e10fcc43-9abd-4aad-af2d-b6bb7d9e18eb" providerId="ADAL" clId="{D5AF8750-B9CC-4B9E-BEAB-ECDCD5784928}" dt="2024-05-16T19:29:34.322" v="6"/>
              <pc2:cmMkLst xmlns:pc2="http://schemas.microsoft.com/office/powerpoint/2019/9/main/command">
                <pc:docMk/>
                <pc:sldMk cId="3133945681" sldId="2147480767"/>
                <pc2:cmMk id="{0A11CBB3-3BC9-4573-83D2-879679B09566}"/>
              </pc2:cmMkLst>
            </pc226:cmChg>
          </p:ext>
        </pc:extLst>
      </pc:sldChg>
      <pc:sldChg chg="del">
        <pc:chgData name="Hiram Fleitas" userId="e10fcc43-9abd-4aad-af2d-b6bb7d9e18eb" providerId="ADAL" clId="{D5AF8750-B9CC-4B9E-BEAB-ECDCD5784928}" dt="2024-05-16T20:54:01.058" v="1234" actId="2696"/>
        <pc:sldMkLst>
          <pc:docMk/>
          <pc:sldMk cId="2026147721" sldId="2147480783"/>
        </pc:sldMkLst>
      </pc:sldChg>
      <pc:sldChg chg="del">
        <pc:chgData name="Hiram Fleitas" userId="e10fcc43-9abd-4aad-af2d-b6bb7d9e18eb" providerId="ADAL" clId="{D5AF8750-B9CC-4B9E-BEAB-ECDCD5784928}" dt="2024-05-16T20:51:47.834" v="1061" actId="2696"/>
        <pc:sldMkLst>
          <pc:docMk/>
          <pc:sldMk cId="3972301173" sldId="2147480784"/>
        </pc:sldMkLst>
      </pc:sldChg>
      <pc:sldChg chg="modSp new del mod ord">
        <pc:chgData name="Hiram Fleitas" userId="e10fcc43-9abd-4aad-af2d-b6bb7d9e18eb" providerId="ADAL" clId="{D5AF8750-B9CC-4B9E-BEAB-ECDCD5784928}" dt="2024-05-16T20:34:19.254" v="534" actId="2696"/>
        <pc:sldMkLst>
          <pc:docMk/>
          <pc:sldMk cId="2432628232" sldId="2147480785"/>
        </pc:sldMkLst>
        <pc:spChg chg="mod">
          <ac:chgData name="Hiram Fleitas" userId="e10fcc43-9abd-4aad-af2d-b6bb7d9e18eb" providerId="ADAL" clId="{D5AF8750-B9CC-4B9E-BEAB-ECDCD5784928}" dt="2024-05-16T19:34:45.403" v="76" actId="20577"/>
          <ac:spMkLst>
            <pc:docMk/>
            <pc:sldMk cId="2432628232" sldId="2147480785"/>
            <ac:spMk id="2" creationId="{84AB4AF6-D2ED-C6BC-218A-60C34682B418}"/>
          </ac:spMkLst>
        </pc:spChg>
        <pc:spChg chg="mod">
          <ac:chgData name="Hiram Fleitas" userId="e10fcc43-9abd-4aad-af2d-b6bb7d9e18eb" providerId="ADAL" clId="{D5AF8750-B9CC-4B9E-BEAB-ECDCD5784928}" dt="2024-05-16T19:38:21.984" v="361" actId="20577"/>
          <ac:spMkLst>
            <pc:docMk/>
            <pc:sldMk cId="2432628232" sldId="2147480785"/>
            <ac:spMk id="3" creationId="{3E34F77F-BC0A-3688-217B-8E739BBC2F93}"/>
          </ac:spMkLst>
        </pc:spChg>
      </pc:sldChg>
      <pc:sldChg chg="addSp delSp modSp new mod modNotesTx">
        <pc:chgData name="Hiram Fleitas" userId="e10fcc43-9abd-4aad-af2d-b6bb7d9e18eb" providerId="ADAL" clId="{D5AF8750-B9CC-4B9E-BEAB-ECDCD5784928}" dt="2024-05-16T20:45:12.181" v="824" actId="404"/>
        <pc:sldMkLst>
          <pc:docMk/>
          <pc:sldMk cId="1701406821" sldId="2147480786"/>
        </pc:sldMkLst>
        <pc:spChg chg="mod">
          <ac:chgData name="Hiram Fleitas" userId="e10fcc43-9abd-4aad-af2d-b6bb7d9e18eb" providerId="ADAL" clId="{D5AF8750-B9CC-4B9E-BEAB-ECDCD5784928}" dt="2024-05-16T20:44:49.175" v="814" actId="20577"/>
          <ac:spMkLst>
            <pc:docMk/>
            <pc:sldMk cId="1701406821" sldId="2147480786"/>
            <ac:spMk id="2" creationId="{7C659746-E042-882C-B331-6AC609F816DB}"/>
          </ac:spMkLst>
        </pc:spChg>
        <pc:spChg chg="mod">
          <ac:chgData name="Hiram Fleitas" userId="e10fcc43-9abd-4aad-af2d-b6bb7d9e18eb" providerId="ADAL" clId="{D5AF8750-B9CC-4B9E-BEAB-ECDCD5784928}" dt="2024-05-16T20:45:12.181" v="824" actId="404"/>
          <ac:spMkLst>
            <pc:docMk/>
            <pc:sldMk cId="1701406821" sldId="2147480786"/>
            <ac:spMk id="3" creationId="{E8B0E523-A0C9-D9C7-203E-1BE1CC7CD09E}"/>
          </ac:spMkLst>
        </pc:spChg>
        <pc:spChg chg="mod">
          <ac:chgData name="Hiram Fleitas" userId="e10fcc43-9abd-4aad-af2d-b6bb7d9e18eb" providerId="ADAL" clId="{D5AF8750-B9CC-4B9E-BEAB-ECDCD5784928}" dt="2024-05-16T20:10:30.991" v="387" actId="14100"/>
          <ac:spMkLst>
            <pc:docMk/>
            <pc:sldMk cId="1701406821" sldId="2147480786"/>
            <ac:spMk id="4" creationId="{AD1002DF-4AAD-896C-B3A8-2295D83CC8AB}"/>
          </ac:spMkLst>
        </pc:spChg>
        <pc:spChg chg="mod">
          <ac:chgData name="Hiram Fleitas" userId="e10fcc43-9abd-4aad-af2d-b6bb7d9e18eb" providerId="ADAL" clId="{D5AF8750-B9CC-4B9E-BEAB-ECDCD5784928}" dt="2024-05-16T20:40:43.505" v="726" actId="20577"/>
          <ac:spMkLst>
            <pc:docMk/>
            <pc:sldMk cId="1701406821" sldId="2147480786"/>
            <ac:spMk id="6" creationId="{6E696D3B-34B0-AC59-3193-50883B031359}"/>
          </ac:spMkLst>
        </pc:spChg>
        <pc:spChg chg="add del mod">
          <ac:chgData name="Hiram Fleitas" userId="e10fcc43-9abd-4aad-af2d-b6bb7d9e18eb" providerId="ADAL" clId="{D5AF8750-B9CC-4B9E-BEAB-ECDCD5784928}" dt="2024-05-16T20:43:55.733" v="810" actId="478"/>
          <ac:spMkLst>
            <pc:docMk/>
            <pc:sldMk cId="1701406821" sldId="2147480786"/>
            <ac:spMk id="7" creationId="{A9BFDDA5-CFB3-81E4-2B29-A7536468D3CB}"/>
          </ac:spMkLst>
        </pc:spChg>
      </pc:sldChg>
      <pc:sldChg chg="modSp add mod ord modNotesTx">
        <pc:chgData name="Hiram Fleitas" userId="e10fcc43-9abd-4aad-af2d-b6bb7d9e18eb" providerId="ADAL" clId="{D5AF8750-B9CC-4B9E-BEAB-ECDCD5784928}" dt="2024-05-16T20:51:51.854" v="1064" actId="20577"/>
        <pc:sldMkLst>
          <pc:docMk/>
          <pc:sldMk cId="2121208986" sldId="2147480787"/>
        </pc:sldMkLst>
        <pc:spChg chg="mod">
          <ac:chgData name="Hiram Fleitas" userId="e10fcc43-9abd-4aad-af2d-b6bb7d9e18eb" providerId="ADAL" clId="{D5AF8750-B9CC-4B9E-BEAB-ECDCD5784928}" dt="2024-05-16T20:49:05.480" v="1048" actId="313"/>
          <ac:spMkLst>
            <pc:docMk/>
            <pc:sldMk cId="2121208986" sldId="2147480787"/>
            <ac:spMk id="2" creationId="{7C659746-E042-882C-B331-6AC609F816DB}"/>
          </ac:spMkLst>
        </pc:spChg>
        <pc:spChg chg="mod">
          <ac:chgData name="Hiram Fleitas" userId="e10fcc43-9abd-4aad-af2d-b6bb7d9e18eb" providerId="ADAL" clId="{D5AF8750-B9CC-4B9E-BEAB-ECDCD5784928}" dt="2024-05-16T20:50:41.681" v="1059" actId="20577"/>
          <ac:spMkLst>
            <pc:docMk/>
            <pc:sldMk cId="2121208986" sldId="2147480787"/>
            <ac:spMk id="3" creationId="{E8B0E523-A0C9-D9C7-203E-1BE1CC7CD09E}"/>
          </ac:spMkLst>
        </pc:spChg>
      </pc:sldChg>
      <pc:sldChg chg="modSp add mod ord modNotesTx">
        <pc:chgData name="Hiram Fleitas" userId="e10fcc43-9abd-4aad-af2d-b6bb7d9e18eb" providerId="ADAL" clId="{D5AF8750-B9CC-4B9E-BEAB-ECDCD5784928}" dt="2024-05-16T20:54:38.782" v="1235"/>
        <pc:sldMkLst>
          <pc:docMk/>
          <pc:sldMk cId="2839151754" sldId="2147480788"/>
        </pc:sldMkLst>
        <pc:spChg chg="mod">
          <ac:chgData name="Hiram Fleitas" userId="e10fcc43-9abd-4aad-af2d-b6bb7d9e18eb" providerId="ADAL" clId="{D5AF8750-B9CC-4B9E-BEAB-ECDCD5784928}" dt="2024-05-16T20:53:44.053" v="1232" actId="313"/>
          <ac:spMkLst>
            <pc:docMk/>
            <pc:sldMk cId="2839151754" sldId="2147480788"/>
            <ac:spMk id="2" creationId="{7C659746-E042-882C-B331-6AC609F816DB}"/>
          </ac:spMkLst>
        </pc:spChg>
        <pc:spChg chg="mod">
          <ac:chgData name="Hiram Fleitas" userId="e10fcc43-9abd-4aad-af2d-b6bb7d9e18eb" providerId="ADAL" clId="{D5AF8750-B9CC-4B9E-BEAB-ECDCD5784928}" dt="2024-05-16T20:54:38.782" v="1235"/>
          <ac:spMkLst>
            <pc:docMk/>
            <pc:sldMk cId="2839151754" sldId="2147480788"/>
            <ac:spMk id="3" creationId="{E8B0E523-A0C9-D9C7-203E-1BE1CC7CD09E}"/>
          </ac:spMkLst>
        </pc:spChg>
      </pc:sldChg>
      <pc:sldChg chg="modSp add mod ord modNotesTx">
        <pc:chgData name="Hiram Fleitas" userId="e10fcc43-9abd-4aad-af2d-b6bb7d9e18eb" providerId="ADAL" clId="{D5AF8750-B9CC-4B9E-BEAB-ECDCD5784928}" dt="2024-05-16T21:58:31.156" v="1985" actId="6549"/>
        <pc:sldMkLst>
          <pc:docMk/>
          <pc:sldMk cId="15990316" sldId="2147480789"/>
        </pc:sldMkLst>
        <pc:spChg chg="mod">
          <ac:chgData name="Hiram Fleitas" userId="e10fcc43-9abd-4aad-af2d-b6bb7d9e18eb" providerId="ADAL" clId="{D5AF8750-B9CC-4B9E-BEAB-ECDCD5784928}" dt="2024-05-16T21:58:31.156" v="1985" actId="6549"/>
          <ac:spMkLst>
            <pc:docMk/>
            <pc:sldMk cId="15990316" sldId="2147480789"/>
            <ac:spMk id="2" creationId="{7C659746-E042-882C-B331-6AC609F816DB}"/>
          </ac:spMkLst>
        </pc:spChg>
        <pc:spChg chg="mod">
          <ac:chgData name="Hiram Fleitas" userId="e10fcc43-9abd-4aad-af2d-b6bb7d9e18eb" providerId="ADAL" clId="{D5AF8750-B9CC-4B9E-BEAB-ECDCD5784928}" dt="2024-05-16T21:55:21.139" v="1861"/>
          <ac:spMkLst>
            <pc:docMk/>
            <pc:sldMk cId="15990316" sldId="2147480789"/>
            <ac:spMk id="3" creationId="{E8B0E523-A0C9-D9C7-203E-1BE1CC7CD09E}"/>
          </ac:spMkLst>
        </pc:spChg>
      </pc:sldChg>
      <pc:sldChg chg="add ord">
        <pc:chgData name="Hiram Fleitas" userId="e10fcc43-9abd-4aad-af2d-b6bb7d9e18eb" providerId="ADAL" clId="{D5AF8750-B9CC-4B9E-BEAB-ECDCD5784928}" dt="2024-05-16T23:34:03.069" v="2037"/>
        <pc:sldMkLst>
          <pc:docMk/>
          <pc:sldMk cId="3183005791" sldId="2147480790"/>
        </pc:sldMkLst>
      </pc:sldChg>
    </pc:docChg>
  </pc:docChgLst>
  <pc:docChgLst>
    <pc:chgData name="Hiram Fleitas" userId="S::hiramfleitas@microsoft.com::e10fcc43-9abd-4aad-af2d-b6bb7d9e18eb" providerId="AD" clId="Web-{4E519AD3-5474-E98A-19A8-D7313B34DAE5}"/>
    <pc:docChg chg="modSld">
      <pc:chgData name="Hiram Fleitas" userId="S::hiramfleitas@microsoft.com::e10fcc43-9abd-4aad-af2d-b6bb7d9e18eb" providerId="AD" clId="Web-{4E519AD3-5474-E98A-19A8-D7313B34DAE5}" dt="2023-10-27T14:12:36.149" v="12"/>
      <pc:docMkLst>
        <pc:docMk/>
      </pc:docMkLst>
      <pc:sldChg chg="addSp delSp modSp">
        <pc:chgData name="Hiram Fleitas" userId="S::hiramfleitas@microsoft.com::e10fcc43-9abd-4aad-af2d-b6bb7d9e18eb" providerId="AD" clId="Web-{4E519AD3-5474-E98A-19A8-D7313B34DAE5}" dt="2023-10-27T14:12:36.149" v="12"/>
        <pc:sldMkLst>
          <pc:docMk/>
          <pc:sldMk cId="2746140552" sldId="2147478073"/>
        </pc:sldMkLst>
        <pc:spChg chg="add del mod">
          <ac:chgData name="Hiram Fleitas" userId="S::hiramfleitas@microsoft.com::e10fcc43-9abd-4aad-af2d-b6bb7d9e18eb" providerId="AD" clId="Web-{4E519AD3-5474-E98A-19A8-D7313B34DAE5}" dt="2023-10-27T14:12:36.149" v="12"/>
          <ac:spMkLst>
            <pc:docMk/>
            <pc:sldMk cId="2746140552" sldId="2147478073"/>
            <ac:spMk id="4" creationId="{BB4A9539-50DB-CC10-76CA-7238909E34B1}"/>
          </ac:spMkLst>
        </pc:spChg>
      </pc:sldChg>
    </pc:docChg>
  </pc:docChgLst>
  <pc:docChgLst>
    <pc:chgData name="Hiram Fleitas" userId="S::hiramfleitas@microsoft.com::e10fcc43-9abd-4aad-af2d-b6bb7d9e18eb" providerId="AD" clId="Web-{FA4595BE-ED9E-B1AF-8446-BE0EE4DA195F}"/>
    <pc:docChg chg="modSld">
      <pc:chgData name="Hiram Fleitas" userId="S::hiramfleitas@microsoft.com::e10fcc43-9abd-4aad-af2d-b6bb7d9e18eb" providerId="AD" clId="Web-{FA4595BE-ED9E-B1AF-8446-BE0EE4DA195F}" dt="2024-01-11T17:42:46.758" v="220" actId="20577"/>
      <pc:docMkLst>
        <pc:docMk/>
      </pc:docMkLst>
      <pc:sldChg chg="modSp modNotes">
        <pc:chgData name="Hiram Fleitas" userId="S::hiramfleitas@microsoft.com::e10fcc43-9abd-4aad-af2d-b6bb7d9e18eb" providerId="AD" clId="Web-{FA4595BE-ED9E-B1AF-8446-BE0EE4DA195F}" dt="2024-01-11T17:39:28.050" v="214"/>
        <pc:sldMkLst>
          <pc:docMk/>
          <pc:sldMk cId="2281370232" sldId="2147477995"/>
        </pc:sldMkLst>
        <pc:spChg chg="mod">
          <ac:chgData name="Hiram Fleitas" userId="S::hiramfleitas@microsoft.com::e10fcc43-9abd-4aad-af2d-b6bb7d9e18eb" providerId="AD" clId="Web-{FA4595BE-ED9E-B1AF-8446-BE0EE4DA195F}" dt="2024-01-11T17:34:11.917" v="185" actId="20577"/>
          <ac:spMkLst>
            <pc:docMk/>
            <pc:sldMk cId="2281370232" sldId="2147477995"/>
            <ac:spMk id="2" creationId="{DE5E575F-203B-402E-8F3A-397FD2209400}"/>
          </ac:spMkLst>
        </pc:spChg>
        <pc:spChg chg="mod">
          <ac:chgData name="Hiram Fleitas" userId="S::hiramfleitas@microsoft.com::e10fcc43-9abd-4aad-af2d-b6bb7d9e18eb" providerId="AD" clId="Web-{FA4595BE-ED9E-B1AF-8446-BE0EE4DA195F}" dt="2024-01-11T17:33:45.792" v="183" actId="20577"/>
          <ac:spMkLst>
            <pc:docMk/>
            <pc:sldMk cId="2281370232" sldId="2147477995"/>
            <ac:spMk id="3" creationId="{1474F970-FE41-4ED0-AC7A-D50FDBAB1E03}"/>
          </ac:spMkLst>
        </pc:spChg>
      </pc:sldChg>
      <pc:sldChg chg="modSp">
        <pc:chgData name="Hiram Fleitas" userId="S::hiramfleitas@microsoft.com::e10fcc43-9abd-4aad-af2d-b6bb7d9e18eb" providerId="AD" clId="Web-{FA4595BE-ED9E-B1AF-8446-BE0EE4DA195F}" dt="2024-01-11T17:42:46.758" v="220" actId="20577"/>
        <pc:sldMkLst>
          <pc:docMk/>
          <pc:sldMk cId="2486937450" sldId="2147478060"/>
        </pc:sldMkLst>
        <pc:spChg chg="mod">
          <ac:chgData name="Hiram Fleitas" userId="S::hiramfleitas@microsoft.com::e10fcc43-9abd-4aad-af2d-b6bb7d9e18eb" providerId="AD" clId="Web-{FA4595BE-ED9E-B1AF-8446-BE0EE4DA195F}" dt="2024-01-11T17:42:46.758" v="220" actId="20577"/>
          <ac:spMkLst>
            <pc:docMk/>
            <pc:sldMk cId="2486937450" sldId="2147478060"/>
            <ac:spMk id="2" creationId="{DE5E575F-203B-402E-8F3A-397FD2209400}"/>
          </ac:spMkLst>
        </pc:spChg>
      </pc:sldChg>
      <pc:sldChg chg="modSp">
        <pc:chgData name="Hiram Fleitas" userId="S::hiramfleitas@microsoft.com::e10fcc43-9abd-4aad-af2d-b6bb7d9e18eb" providerId="AD" clId="Web-{FA4595BE-ED9E-B1AF-8446-BE0EE4DA195F}" dt="2024-01-11T17:42:19.507" v="219" actId="20577"/>
        <pc:sldMkLst>
          <pc:docMk/>
          <pc:sldMk cId="1128152023" sldId="2147480747"/>
        </pc:sldMkLst>
        <pc:spChg chg="mod">
          <ac:chgData name="Hiram Fleitas" userId="S::hiramfleitas@microsoft.com::e10fcc43-9abd-4aad-af2d-b6bb7d9e18eb" providerId="AD" clId="Web-{FA4595BE-ED9E-B1AF-8446-BE0EE4DA195F}" dt="2024-01-11T17:42:19.507" v="219" actId="20577"/>
          <ac:spMkLst>
            <pc:docMk/>
            <pc:sldMk cId="1128152023" sldId="2147480747"/>
            <ac:spMk id="2" creationId="{DE5E575F-203B-402E-8F3A-397FD2209400}"/>
          </ac:spMkLst>
        </pc:spChg>
      </pc:sldChg>
    </pc:docChg>
  </pc:docChgLst>
  <pc:docChgLst>
    <pc:chgData name="Hiram Fleitas" userId="e10fcc43-9abd-4aad-af2d-b6bb7d9e18eb" providerId="ADAL" clId="{9E23EBD2-2990-4AB2-AA4C-171AFD5D8C9F}"/>
    <pc:docChg chg="undo redo custSel addSld delSld modSld sldOrd addSection modSection">
      <pc:chgData name="Hiram Fleitas" userId="e10fcc43-9abd-4aad-af2d-b6bb7d9e18eb" providerId="ADAL" clId="{9E23EBD2-2990-4AB2-AA4C-171AFD5D8C9F}" dt="2023-10-18T02:45:00.421" v="4515" actId="404"/>
      <pc:docMkLst>
        <pc:docMk/>
      </pc:docMkLst>
      <pc:sldChg chg="modSp mod">
        <pc:chgData name="Hiram Fleitas" userId="e10fcc43-9abd-4aad-af2d-b6bb7d9e18eb" providerId="ADAL" clId="{9E23EBD2-2990-4AB2-AA4C-171AFD5D8C9F}" dt="2023-10-18T01:36:49.497" v="3650" actId="14100"/>
        <pc:sldMkLst>
          <pc:docMk/>
          <pc:sldMk cId="367084519" sldId="259"/>
        </pc:sldMkLst>
        <pc:spChg chg="mod">
          <ac:chgData name="Hiram Fleitas" userId="e10fcc43-9abd-4aad-af2d-b6bb7d9e18eb" providerId="ADAL" clId="{9E23EBD2-2990-4AB2-AA4C-171AFD5D8C9F}" dt="2023-10-18T01:36:49.497" v="3650" actId="14100"/>
          <ac:spMkLst>
            <pc:docMk/>
            <pc:sldMk cId="367084519" sldId="259"/>
            <ac:spMk id="2" creationId="{DE5E575F-203B-402E-8F3A-397FD2209400}"/>
          </ac:spMkLst>
        </pc:spChg>
        <pc:spChg chg="mod">
          <ac:chgData name="Hiram Fleitas" userId="e10fcc43-9abd-4aad-af2d-b6bb7d9e18eb" providerId="ADAL" clId="{9E23EBD2-2990-4AB2-AA4C-171AFD5D8C9F}" dt="2023-10-18T01:32:32.426" v="3594" actId="14100"/>
          <ac:spMkLst>
            <pc:docMk/>
            <pc:sldMk cId="367084519" sldId="259"/>
            <ac:spMk id="3" creationId="{1474F970-FE41-4ED0-AC7A-D50FDBAB1E03}"/>
          </ac:spMkLst>
        </pc:spChg>
        <pc:picChg chg="mod">
          <ac:chgData name="Hiram Fleitas" userId="e10fcc43-9abd-4aad-af2d-b6bb7d9e18eb" providerId="ADAL" clId="{9E23EBD2-2990-4AB2-AA4C-171AFD5D8C9F}" dt="2023-10-18T01:29:35.229" v="3532" actId="14100"/>
          <ac:picMkLst>
            <pc:docMk/>
            <pc:sldMk cId="367084519" sldId="259"/>
            <ac:picMk id="6" creationId="{B584A1D6-1E73-C173-9FFA-61C0809E8A22}"/>
          </ac:picMkLst>
        </pc:picChg>
      </pc:sldChg>
      <pc:sldChg chg="modSp mod">
        <pc:chgData name="Hiram Fleitas" userId="e10fcc43-9abd-4aad-af2d-b6bb7d9e18eb" providerId="ADAL" clId="{9E23EBD2-2990-4AB2-AA4C-171AFD5D8C9F}" dt="2023-10-18T01:26:37.554" v="3492" actId="20577"/>
        <pc:sldMkLst>
          <pc:docMk/>
          <pc:sldMk cId="1315421862" sldId="262"/>
        </pc:sldMkLst>
        <pc:spChg chg="mod">
          <ac:chgData name="Hiram Fleitas" userId="e10fcc43-9abd-4aad-af2d-b6bb7d9e18eb" providerId="ADAL" clId="{9E23EBD2-2990-4AB2-AA4C-171AFD5D8C9F}" dt="2023-10-18T01:26:37.554" v="3492" actId="20577"/>
          <ac:spMkLst>
            <pc:docMk/>
            <pc:sldMk cId="1315421862" sldId="262"/>
            <ac:spMk id="2" creationId="{07A65C7B-9356-927E-9D34-6B13C71A51F8}"/>
          </ac:spMkLst>
        </pc:spChg>
      </pc:sldChg>
      <pc:sldChg chg="addSp delSp mod">
        <pc:chgData name="Hiram Fleitas" userId="e10fcc43-9abd-4aad-af2d-b6bb7d9e18eb" providerId="ADAL" clId="{9E23EBD2-2990-4AB2-AA4C-171AFD5D8C9F}" dt="2023-10-17T17:27:28.276" v="23" actId="22"/>
        <pc:sldMkLst>
          <pc:docMk/>
          <pc:sldMk cId="3290704279" sldId="275"/>
        </pc:sldMkLst>
        <pc:spChg chg="add del">
          <ac:chgData name="Hiram Fleitas" userId="e10fcc43-9abd-4aad-af2d-b6bb7d9e18eb" providerId="ADAL" clId="{9E23EBD2-2990-4AB2-AA4C-171AFD5D8C9F}" dt="2023-10-17T17:27:24.404" v="21" actId="22"/>
          <ac:spMkLst>
            <pc:docMk/>
            <pc:sldMk cId="3290704279" sldId="275"/>
            <ac:spMk id="4" creationId="{EFE0F005-D5DE-4CE1-0F0A-A6849891D037}"/>
          </ac:spMkLst>
        </pc:spChg>
        <pc:spChg chg="add del">
          <ac:chgData name="Hiram Fleitas" userId="e10fcc43-9abd-4aad-af2d-b6bb7d9e18eb" providerId="ADAL" clId="{9E23EBD2-2990-4AB2-AA4C-171AFD5D8C9F}" dt="2023-10-17T17:27:28.276" v="23" actId="22"/>
          <ac:spMkLst>
            <pc:docMk/>
            <pc:sldMk cId="3290704279" sldId="275"/>
            <ac:spMk id="6" creationId="{249A6564-C93C-BFCB-F113-B62BE7E56768}"/>
          </ac:spMkLst>
        </pc:spChg>
      </pc:sldChg>
      <pc:sldChg chg="modSp mod">
        <pc:chgData name="Hiram Fleitas" userId="e10fcc43-9abd-4aad-af2d-b6bb7d9e18eb" providerId="ADAL" clId="{9E23EBD2-2990-4AB2-AA4C-171AFD5D8C9F}" dt="2023-10-18T02:45:00.421" v="4515" actId="404"/>
        <pc:sldMkLst>
          <pc:docMk/>
          <pc:sldMk cId="3408387617" sldId="318"/>
        </pc:sldMkLst>
        <pc:spChg chg="mod">
          <ac:chgData name="Hiram Fleitas" userId="e10fcc43-9abd-4aad-af2d-b6bb7d9e18eb" providerId="ADAL" clId="{9E23EBD2-2990-4AB2-AA4C-171AFD5D8C9F}" dt="2023-10-18T02:45:00.421" v="4515" actId="404"/>
          <ac:spMkLst>
            <pc:docMk/>
            <pc:sldMk cId="3408387617" sldId="318"/>
            <ac:spMk id="3" creationId="{12ED9578-920E-185A-AABB-652E16B5400A}"/>
          </ac:spMkLst>
        </pc:spChg>
      </pc:sldChg>
      <pc:sldChg chg="addSp delSp modSp mod delCm modCm">
        <pc:chgData name="Hiram Fleitas" userId="e10fcc43-9abd-4aad-af2d-b6bb7d9e18eb" providerId="ADAL" clId="{9E23EBD2-2990-4AB2-AA4C-171AFD5D8C9F}" dt="2023-10-18T02:37:54.180" v="4331" actId="113"/>
        <pc:sldMkLst>
          <pc:docMk/>
          <pc:sldMk cId="3120279852" sldId="2076137830"/>
        </pc:sldMkLst>
        <pc:spChg chg="mod">
          <ac:chgData name="Hiram Fleitas" userId="e10fcc43-9abd-4aad-af2d-b6bb7d9e18eb" providerId="ADAL" clId="{9E23EBD2-2990-4AB2-AA4C-171AFD5D8C9F}" dt="2023-10-18T02:37:54.180" v="4331" actId="113"/>
          <ac:spMkLst>
            <pc:docMk/>
            <pc:sldMk cId="3120279852" sldId="2076137830"/>
            <ac:spMk id="6" creationId="{C6719B15-94DC-492A-B556-F4EF1AC1FC2F}"/>
          </ac:spMkLst>
        </pc:spChg>
        <pc:picChg chg="add del mod">
          <ac:chgData name="Hiram Fleitas" userId="e10fcc43-9abd-4aad-af2d-b6bb7d9e18eb" providerId="ADAL" clId="{9E23EBD2-2990-4AB2-AA4C-171AFD5D8C9F}" dt="2023-10-17T20:46:13.715" v="2137" actId="478"/>
          <ac:picMkLst>
            <pc:docMk/>
            <pc:sldMk cId="3120279852" sldId="2076137830"/>
            <ac:picMk id="3" creationId="{FAAC96FA-A709-ED2B-2499-9D0AD5D91E8E}"/>
          </ac:picMkLst>
        </pc:picChg>
        <pc:picChg chg="del">
          <ac:chgData name="Hiram Fleitas" userId="e10fcc43-9abd-4aad-af2d-b6bb7d9e18eb" providerId="ADAL" clId="{9E23EBD2-2990-4AB2-AA4C-171AFD5D8C9F}" dt="2023-10-17T20:45:19.506" v="2132" actId="478"/>
          <ac:picMkLst>
            <pc:docMk/>
            <pc:sldMk cId="3120279852" sldId="2076137830"/>
            <ac:picMk id="5" creationId="{DA907159-8ED1-4032-A668-36BEA83C3216}"/>
          </ac:picMkLst>
        </pc:picChg>
        <pc:picChg chg="add mod">
          <ac:chgData name="Hiram Fleitas" userId="e10fcc43-9abd-4aad-af2d-b6bb7d9e18eb" providerId="ADAL" clId="{9E23EBD2-2990-4AB2-AA4C-171AFD5D8C9F}" dt="2023-10-17T20:46:44.303" v="2143" actId="1076"/>
          <ac:picMkLst>
            <pc:docMk/>
            <pc:sldMk cId="3120279852" sldId="2076137830"/>
            <ac:picMk id="7" creationId="{64505133-71F3-CAB8-9E9E-A9AF0203BECA}"/>
          </ac:picMkLst>
        </pc:picChg>
        <pc:extLst>
          <p:ext xmlns:p="http://schemas.openxmlformats.org/presentationml/2006/main" uri="{D6D511B9-2390-475A-947B-AFAB55BFBCF1}">
            <pc226:cmChg xmlns:pc226="http://schemas.microsoft.com/office/powerpoint/2022/06/main/command" chg="del mod">
              <pc226:chgData name="Hiram Fleitas" userId="e10fcc43-9abd-4aad-af2d-b6bb7d9e18eb" providerId="ADAL" clId="{9E23EBD2-2990-4AB2-AA4C-171AFD5D8C9F}" dt="2023-10-17T20:45:32.342" v="2136"/>
              <pc2:cmMkLst xmlns:pc2="http://schemas.microsoft.com/office/powerpoint/2019/9/main/command">
                <pc:docMk/>
                <pc:sldMk cId="3120279852" sldId="2076137830"/>
                <pc2:cmMk id="{2BCBE2DA-A6BF-4D81-B789-058D3943D36B}"/>
              </pc2:cmMkLst>
            </pc226:cmChg>
          </p:ext>
        </pc:extLst>
      </pc:sldChg>
      <pc:sldChg chg="addSp delSp modSp mod modAnim">
        <pc:chgData name="Hiram Fleitas" userId="e10fcc43-9abd-4aad-af2d-b6bb7d9e18eb" providerId="ADAL" clId="{9E23EBD2-2990-4AB2-AA4C-171AFD5D8C9F}" dt="2023-10-18T01:52:19.443" v="3783" actId="14100"/>
        <pc:sldMkLst>
          <pc:docMk/>
          <pc:sldMk cId="1858153038" sldId="2076137854"/>
        </pc:sldMkLst>
        <pc:spChg chg="mod">
          <ac:chgData name="Hiram Fleitas" userId="e10fcc43-9abd-4aad-af2d-b6bb7d9e18eb" providerId="ADAL" clId="{9E23EBD2-2990-4AB2-AA4C-171AFD5D8C9F}" dt="2023-10-18T01:40:59.068" v="3704" actId="20577"/>
          <ac:spMkLst>
            <pc:docMk/>
            <pc:sldMk cId="1858153038" sldId="2076137854"/>
            <ac:spMk id="8" creationId="{CA65C432-96B9-4E03-BA3A-86B5478334CE}"/>
          </ac:spMkLst>
        </pc:spChg>
        <pc:spChg chg="mod">
          <ac:chgData name="Hiram Fleitas" userId="e10fcc43-9abd-4aad-af2d-b6bb7d9e18eb" providerId="ADAL" clId="{9E23EBD2-2990-4AB2-AA4C-171AFD5D8C9F}" dt="2023-10-18T01:36:56.884" v="3652" actId="403"/>
          <ac:spMkLst>
            <pc:docMk/>
            <pc:sldMk cId="1858153038" sldId="2076137854"/>
            <ac:spMk id="4097" creationId="{1EB10C1E-1D72-41E6-A3DE-3D18E3EB38B1}"/>
          </ac:spMkLst>
        </pc:spChg>
        <pc:picChg chg="del mod">
          <ac:chgData name="Hiram Fleitas" userId="e10fcc43-9abd-4aad-af2d-b6bb7d9e18eb" providerId="ADAL" clId="{9E23EBD2-2990-4AB2-AA4C-171AFD5D8C9F}" dt="2023-10-18T01:40:41.074" v="3700" actId="478"/>
          <ac:picMkLst>
            <pc:docMk/>
            <pc:sldMk cId="1858153038" sldId="2076137854"/>
            <ac:picMk id="3" creationId="{730F59A9-C7C4-4E7A-8954-75DEB3C7CB67}"/>
          </ac:picMkLst>
        </pc:picChg>
        <pc:picChg chg="add del mod">
          <ac:chgData name="Hiram Fleitas" userId="e10fcc43-9abd-4aad-af2d-b6bb7d9e18eb" providerId="ADAL" clId="{9E23EBD2-2990-4AB2-AA4C-171AFD5D8C9F}" dt="2023-10-18T01:40:38.797" v="3699" actId="478"/>
          <ac:picMkLst>
            <pc:docMk/>
            <pc:sldMk cId="1858153038" sldId="2076137854"/>
            <ac:picMk id="4" creationId="{E57D9600-2058-4300-A52B-B56F702EAB88}"/>
          </ac:picMkLst>
        </pc:picChg>
        <pc:picChg chg="add del mod">
          <ac:chgData name="Hiram Fleitas" userId="e10fcc43-9abd-4aad-af2d-b6bb7d9e18eb" providerId="ADAL" clId="{9E23EBD2-2990-4AB2-AA4C-171AFD5D8C9F}" dt="2023-10-18T01:21:01.354" v="3447"/>
          <ac:picMkLst>
            <pc:docMk/>
            <pc:sldMk cId="1858153038" sldId="2076137854"/>
            <ac:picMk id="1026" creationId="{3C9C8B9D-4B0C-7908-6543-D50D359C21B5}"/>
          </ac:picMkLst>
        </pc:picChg>
        <pc:picChg chg="add del mod">
          <ac:chgData name="Hiram Fleitas" userId="e10fcc43-9abd-4aad-af2d-b6bb7d9e18eb" providerId="ADAL" clId="{9E23EBD2-2990-4AB2-AA4C-171AFD5D8C9F}" dt="2023-10-18T01:44:35.029" v="3733" actId="478"/>
          <ac:picMkLst>
            <pc:docMk/>
            <pc:sldMk cId="1858153038" sldId="2076137854"/>
            <ac:picMk id="1028" creationId="{B8A13F7A-5786-53BA-960A-F75D41C4F163}"/>
          </ac:picMkLst>
        </pc:picChg>
        <pc:picChg chg="add del mod">
          <ac:chgData name="Hiram Fleitas" userId="e10fcc43-9abd-4aad-af2d-b6bb7d9e18eb" providerId="ADAL" clId="{9E23EBD2-2990-4AB2-AA4C-171AFD5D8C9F}" dt="2023-10-18T01:43:57.588" v="3723" actId="478"/>
          <ac:picMkLst>
            <pc:docMk/>
            <pc:sldMk cId="1858153038" sldId="2076137854"/>
            <ac:picMk id="1030" creationId="{D93A3735-9DED-4920-E386-714D5342F451}"/>
          </ac:picMkLst>
        </pc:picChg>
        <pc:picChg chg="add mod">
          <ac:chgData name="Hiram Fleitas" userId="e10fcc43-9abd-4aad-af2d-b6bb7d9e18eb" providerId="ADAL" clId="{9E23EBD2-2990-4AB2-AA4C-171AFD5D8C9F}" dt="2023-10-18T01:52:19.443" v="3783" actId="14100"/>
          <ac:picMkLst>
            <pc:docMk/>
            <pc:sldMk cId="1858153038" sldId="2076137854"/>
            <ac:picMk id="1032" creationId="{B522D9E9-C1E3-1F18-5F31-EE39375E7CB2}"/>
          </ac:picMkLst>
        </pc:picChg>
        <pc:picChg chg="add del mod">
          <ac:chgData name="Hiram Fleitas" userId="e10fcc43-9abd-4aad-af2d-b6bb7d9e18eb" providerId="ADAL" clId="{9E23EBD2-2990-4AB2-AA4C-171AFD5D8C9F}" dt="2023-10-18T01:46:19.117" v="3743" actId="478"/>
          <ac:picMkLst>
            <pc:docMk/>
            <pc:sldMk cId="1858153038" sldId="2076137854"/>
            <ac:picMk id="1034" creationId="{C234D47F-FFD9-EA03-60CB-2E812ECCF096}"/>
          </ac:picMkLst>
        </pc:picChg>
        <pc:picChg chg="add mod">
          <ac:chgData name="Hiram Fleitas" userId="e10fcc43-9abd-4aad-af2d-b6bb7d9e18eb" providerId="ADAL" clId="{9E23EBD2-2990-4AB2-AA4C-171AFD5D8C9F}" dt="2023-10-18T01:52:19.443" v="3783" actId="14100"/>
          <ac:picMkLst>
            <pc:docMk/>
            <pc:sldMk cId="1858153038" sldId="2076137854"/>
            <ac:picMk id="1036" creationId="{7B488260-6808-F149-6539-CECEE00F769F}"/>
          </ac:picMkLst>
        </pc:picChg>
        <pc:picChg chg="add mod">
          <ac:chgData name="Hiram Fleitas" userId="e10fcc43-9abd-4aad-af2d-b6bb7d9e18eb" providerId="ADAL" clId="{9E23EBD2-2990-4AB2-AA4C-171AFD5D8C9F}" dt="2023-10-18T01:52:19.443" v="3783" actId="14100"/>
          <ac:picMkLst>
            <pc:docMk/>
            <pc:sldMk cId="1858153038" sldId="2076137854"/>
            <ac:picMk id="1038" creationId="{4277490E-16E5-744D-597C-7ABF898589F2}"/>
          </ac:picMkLst>
        </pc:picChg>
        <pc:picChg chg="mod">
          <ac:chgData name="Hiram Fleitas" userId="e10fcc43-9abd-4aad-af2d-b6bb7d9e18eb" providerId="ADAL" clId="{9E23EBD2-2990-4AB2-AA4C-171AFD5D8C9F}" dt="2023-10-18T01:41:04.669" v="3705" actId="1076"/>
          <ac:picMkLst>
            <pc:docMk/>
            <pc:sldMk cId="1858153038" sldId="2076137854"/>
            <ac:picMk id="2050" creationId="{05C9E0B3-BA02-CB96-8036-41F737062C09}"/>
          </ac:picMkLst>
        </pc:picChg>
      </pc:sldChg>
      <pc:sldChg chg="addSp delSp modSp mod">
        <pc:chgData name="Hiram Fleitas" userId="e10fcc43-9abd-4aad-af2d-b6bb7d9e18eb" providerId="ADAL" clId="{9E23EBD2-2990-4AB2-AA4C-171AFD5D8C9F}" dt="2023-10-18T01:29:09.658" v="3531" actId="6549"/>
        <pc:sldMkLst>
          <pc:docMk/>
          <pc:sldMk cId="3140874333" sldId="2076137857"/>
        </pc:sldMkLst>
        <pc:spChg chg="add mod">
          <ac:chgData name="Hiram Fleitas" userId="e10fcc43-9abd-4aad-af2d-b6bb7d9e18eb" providerId="ADAL" clId="{9E23EBD2-2990-4AB2-AA4C-171AFD5D8C9F}" dt="2023-10-18T01:08:25.859" v="3240" actId="404"/>
          <ac:spMkLst>
            <pc:docMk/>
            <pc:sldMk cId="3140874333" sldId="2076137857"/>
            <ac:spMk id="2" creationId="{2D7E5FFD-5BCE-CF4E-293B-EBF4BC41F5F9}"/>
          </ac:spMkLst>
        </pc:spChg>
        <pc:spChg chg="mod">
          <ac:chgData name="Hiram Fleitas" userId="e10fcc43-9abd-4aad-af2d-b6bb7d9e18eb" providerId="ADAL" clId="{9E23EBD2-2990-4AB2-AA4C-171AFD5D8C9F}" dt="2023-10-18T01:29:09.658" v="3531" actId="6549"/>
          <ac:spMkLst>
            <pc:docMk/>
            <pc:sldMk cId="3140874333" sldId="2076137857"/>
            <ac:spMk id="8" creationId="{CA65C432-96B9-4E03-BA3A-86B5478334CE}"/>
          </ac:spMkLst>
        </pc:spChg>
        <pc:spChg chg="del mod">
          <ac:chgData name="Hiram Fleitas" userId="e10fcc43-9abd-4aad-af2d-b6bb7d9e18eb" providerId="ADAL" clId="{9E23EBD2-2990-4AB2-AA4C-171AFD5D8C9F}" dt="2023-10-18T01:08:03.436" v="3226" actId="478"/>
          <ac:spMkLst>
            <pc:docMk/>
            <pc:sldMk cId="3140874333" sldId="2076137857"/>
            <ac:spMk id="4097" creationId="{1EB10C1E-1D72-41E6-A3DE-3D18E3EB38B1}"/>
          </ac:spMkLst>
        </pc:spChg>
        <pc:picChg chg="mod modCrop">
          <ac:chgData name="Hiram Fleitas" userId="e10fcc43-9abd-4aad-af2d-b6bb7d9e18eb" providerId="ADAL" clId="{9E23EBD2-2990-4AB2-AA4C-171AFD5D8C9F}" dt="2023-10-18T00:07:38.372" v="2303" actId="1076"/>
          <ac:picMkLst>
            <pc:docMk/>
            <pc:sldMk cId="3140874333" sldId="2076137857"/>
            <ac:picMk id="4099" creationId="{CB2A8275-BF59-5C53-D44A-3FE7EC798C8E}"/>
          </ac:picMkLst>
        </pc:picChg>
      </pc:sldChg>
      <pc:sldChg chg="addSp delSp modSp mod chgLayout">
        <pc:chgData name="Hiram Fleitas" userId="e10fcc43-9abd-4aad-af2d-b6bb7d9e18eb" providerId="ADAL" clId="{9E23EBD2-2990-4AB2-AA4C-171AFD5D8C9F}" dt="2023-10-18T01:18:26.863" v="3434" actId="20577"/>
        <pc:sldMkLst>
          <pc:docMk/>
          <pc:sldMk cId="308705613" sldId="2076137858"/>
        </pc:sldMkLst>
        <pc:spChg chg="mod">
          <ac:chgData name="Hiram Fleitas" userId="e10fcc43-9abd-4aad-af2d-b6bb7d9e18eb" providerId="ADAL" clId="{9E23EBD2-2990-4AB2-AA4C-171AFD5D8C9F}" dt="2023-10-18T01:18:26.863" v="3434" actId="20577"/>
          <ac:spMkLst>
            <pc:docMk/>
            <pc:sldMk cId="308705613" sldId="2076137858"/>
            <ac:spMk id="8" creationId="{CA65C432-96B9-4E03-BA3A-86B5478334CE}"/>
          </ac:spMkLst>
        </pc:spChg>
        <pc:spChg chg="mod">
          <ac:chgData name="Hiram Fleitas" userId="e10fcc43-9abd-4aad-af2d-b6bb7d9e18eb" providerId="ADAL" clId="{9E23EBD2-2990-4AB2-AA4C-171AFD5D8C9F}" dt="2023-10-18T00:05:41.900" v="2277" actId="26606"/>
          <ac:spMkLst>
            <pc:docMk/>
            <pc:sldMk cId="308705613" sldId="2076137858"/>
            <ac:spMk id="4097" creationId="{1EB10C1E-1D72-41E6-A3DE-3D18E3EB38B1}"/>
          </ac:spMkLst>
        </pc:spChg>
        <pc:picChg chg="add del mod ord">
          <ac:chgData name="Hiram Fleitas" userId="e10fcc43-9abd-4aad-af2d-b6bb7d9e18eb" providerId="ADAL" clId="{9E23EBD2-2990-4AB2-AA4C-171AFD5D8C9F}" dt="2023-10-18T00:05:54.977" v="2282" actId="478"/>
          <ac:picMkLst>
            <pc:docMk/>
            <pc:sldMk cId="308705613" sldId="2076137858"/>
            <ac:picMk id="2" creationId="{F9CD2064-1CCB-F963-7939-7A2F94895FAB}"/>
          </ac:picMkLst>
        </pc:picChg>
        <pc:picChg chg="add mod">
          <ac:chgData name="Hiram Fleitas" userId="e10fcc43-9abd-4aad-af2d-b6bb7d9e18eb" providerId="ADAL" clId="{9E23EBD2-2990-4AB2-AA4C-171AFD5D8C9F}" dt="2023-10-18T00:43:39.749" v="2780"/>
          <ac:picMkLst>
            <pc:docMk/>
            <pc:sldMk cId="308705613" sldId="2076137858"/>
            <ac:picMk id="3" creationId="{00633BDE-EA96-9287-337C-E1787D88E315}"/>
          </ac:picMkLst>
        </pc:picChg>
      </pc:sldChg>
      <pc:sldChg chg="addSp delSp modSp mod modNotesTx">
        <pc:chgData name="Hiram Fleitas" userId="e10fcc43-9abd-4aad-af2d-b6bb7d9e18eb" providerId="ADAL" clId="{9E23EBD2-2990-4AB2-AA4C-171AFD5D8C9F}" dt="2023-10-18T02:43:42.222" v="4496" actId="20577"/>
        <pc:sldMkLst>
          <pc:docMk/>
          <pc:sldMk cId="3337735329" sldId="2076138561"/>
        </pc:sldMkLst>
        <pc:spChg chg="add del mod">
          <ac:chgData name="Hiram Fleitas" userId="e10fcc43-9abd-4aad-af2d-b6bb7d9e18eb" providerId="ADAL" clId="{9E23EBD2-2990-4AB2-AA4C-171AFD5D8C9F}" dt="2023-10-18T02:37:20.165" v="4312" actId="478"/>
          <ac:spMkLst>
            <pc:docMk/>
            <pc:sldMk cId="3337735329" sldId="2076138561"/>
            <ac:spMk id="3" creationId="{C14BC9AC-4B6C-4757-0A10-749657AF1B9A}"/>
          </ac:spMkLst>
        </pc:spChg>
        <pc:spChg chg="mod">
          <ac:chgData name="Hiram Fleitas" userId="e10fcc43-9abd-4aad-af2d-b6bb7d9e18eb" providerId="ADAL" clId="{9E23EBD2-2990-4AB2-AA4C-171AFD5D8C9F}" dt="2023-10-18T02:41:22.437" v="4380" actId="20577"/>
          <ac:spMkLst>
            <pc:docMk/>
            <pc:sldMk cId="3337735329" sldId="2076138561"/>
            <ac:spMk id="10" creationId="{5E6366FC-98BE-0390-974A-975CCFE1FB6D}"/>
          </ac:spMkLst>
        </pc:spChg>
        <pc:spChg chg="add del mod">
          <ac:chgData name="Hiram Fleitas" userId="e10fcc43-9abd-4aad-af2d-b6bb7d9e18eb" providerId="ADAL" clId="{9E23EBD2-2990-4AB2-AA4C-171AFD5D8C9F}" dt="2023-10-18T02:41:14.494" v="4379" actId="20577"/>
          <ac:spMkLst>
            <pc:docMk/>
            <pc:sldMk cId="3337735329" sldId="2076138561"/>
            <ac:spMk id="43" creationId="{65A4C38E-0073-85B6-F360-A54AB712277C}"/>
          </ac:spMkLst>
        </pc:spChg>
      </pc:sldChg>
      <pc:sldChg chg="modSp mod">
        <pc:chgData name="Hiram Fleitas" userId="e10fcc43-9abd-4aad-af2d-b6bb7d9e18eb" providerId="ADAL" clId="{9E23EBD2-2990-4AB2-AA4C-171AFD5D8C9F}" dt="2023-10-18T02:33:01.874" v="4268" actId="6549"/>
        <pc:sldMkLst>
          <pc:docMk/>
          <pc:sldMk cId="2867211027" sldId="2147470760"/>
        </pc:sldMkLst>
        <pc:spChg chg="mod">
          <ac:chgData name="Hiram Fleitas" userId="e10fcc43-9abd-4aad-af2d-b6bb7d9e18eb" providerId="ADAL" clId="{9E23EBD2-2990-4AB2-AA4C-171AFD5D8C9F}" dt="2023-10-18T02:33:01.874" v="4268" actId="6549"/>
          <ac:spMkLst>
            <pc:docMk/>
            <pc:sldMk cId="2867211027" sldId="2147470760"/>
            <ac:spMk id="7" creationId="{A11BBA01-7F9B-768B-B19E-070863FD949B}"/>
          </ac:spMkLst>
        </pc:spChg>
        <pc:picChg chg="mod">
          <ac:chgData name="Hiram Fleitas" userId="e10fcc43-9abd-4aad-af2d-b6bb7d9e18eb" providerId="ADAL" clId="{9E23EBD2-2990-4AB2-AA4C-171AFD5D8C9F}" dt="2023-10-18T01:04:01.504" v="3184" actId="1076"/>
          <ac:picMkLst>
            <pc:docMk/>
            <pc:sldMk cId="2867211027" sldId="2147470760"/>
            <ac:picMk id="2052" creationId="{EB4D6076-5D34-14E9-329F-15589E460E22}"/>
          </ac:picMkLst>
        </pc:picChg>
      </pc:sldChg>
      <pc:sldChg chg="del">
        <pc:chgData name="Hiram Fleitas" userId="e10fcc43-9abd-4aad-af2d-b6bb7d9e18eb" providerId="ADAL" clId="{9E23EBD2-2990-4AB2-AA4C-171AFD5D8C9F}" dt="2023-10-17T17:18:49.992" v="1" actId="2696"/>
        <pc:sldMkLst>
          <pc:docMk/>
          <pc:sldMk cId="656193665" sldId="2147477901"/>
        </pc:sldMkLst>
      </pc:sldChg>
      <pc:sldChg chg="modSp mod">
        <pc:chgData name="Hiram Fleitas" userId="e10fcc43-9abd-4aad-af2d-b6bb7d9e18eb" providerId="ADAL" clId="{9E23EBD2-2990-4AB2-AA4C-171AFD5D8C9F}" dt="2023-10-18T02:13:35.913" v="4013" actId="1076"/>
        <pc:sldMkLst>
          <pc:docMk/>
          <pc:sldMk cId="486753176" sldId="2147477963"/>
        </pc:sldMkLst>
        <pc:spChg chg="mod">
          <ac:chgData name="Hiram Fleitas" userId="e10fcc43-9abd-4aad-af2d-b6bb7d9e18eb" providerId="ADAL" clId="{9E23EBD2-2990-4AB2-AA4C-171AFD5D8C9F}" dt="2023-10-18T02:12:34.807" v="4008" actId="6549"/>
          <ac:spMkLst>
            <pc:docMk/>
            <pc:sldMk cId="486753176" sldId="2147477963"/>
            <ac:spMk id="2" creationId="{C3536114-7639-2C47-9E26-94C45434FDF1}"/>
          </ac:spMkLst>
        </pc:spChg>
        <pc:spChg chg="mod">
          <ac:chgData name="Hiram Fleitas" userId="e10fcc43-9abd-4aad-af2d-b6bb7d9e18eb" providerId="ADAL" clId="{9E23EBD2-2990-4AB2-AA4C-171AFD5D8C9F}" dt="2023-10-18T02:12:49.883" v="4009" actId="1076"/>
          <ac:spMkLst>
            <pc:docMk/>
            <pc:sldMk cId="486753176" sldId="2147477963"/>
            <ac:spMk id="21" creationId="{0D0A9A2F-9EDE-754E-865E-EE5BD76ECCF8}"/>
          </ac:spMkLst>
        </pc:spChg>
        <pc:spChg chg="mod">
          <ac:chgData name="Hiram Fleitas" userId="e10fcc43-9abd-4aad-af2d-b6bb7d9e18eb" providerId="ADAL" clId="{9E23EBD2-2990-4AB2-AA4C-171AFD5D8C9F}" dt="2023-10-18T02:13:19.200" v="4012" actId="1076"/>
          <ac:spMkLst>
            <pc:docMk/>
            <pc:sldMk cId="486753176" sldId="2147477963"/>
            <ac:spMk id="26" creationId="{913630CC-A71A-5442-BEE0-EB67720B5DAA}"/>
          </ac:spMkLst>
        </pc:spChg>
        <pc:spChg chg="mod">
          <ac:chgData name="Hiram Fleitas" userId="e10fcc43-9abd-4aad-af2d-b6bb7d9e18eb" providerId="ADAL" clId="{9E23EBD2-2990-4AB2-AA4C-171AFD5D8C9F}" dt="2023-10-18T02:13:35.913" v="4013" actId="1076"/>
          <ac:spMkLst>
            <pc:docMk/>
            <pc:sldMk cId="486753176" sldId="2147477963"/>
            <ac:spMk id="27" creationId="{4F05045F-CE5E-6C42-9BAA-63FE47366646}"/>
          </ac:spMkLst>
        </pc:spChg>
      </pc:sldChg>
      <pc:sldChg chg="del">
        <pc:chgData name="Hiram Fleitas" userId="e10fcc43-9abd-4aad-af2d-b6bb7d9e18eb" providerId="ADAL" clId="{9E23EBD2-2990-4AB2-AA4C-171AFD5D8C9F}" dt="2023-10-17T17:26:49.667" v="19" actId="2696"/>
        <pc:sldMkLst>
          <pc:docMk/>
          <pc:sldMk cId="2098727878" sldId="2147477991"/>
        </pc:sldMkLst>
      </pc:sldChg>
      <pc:sldChg chg="modSp del mod">
        <pc:chgData name="Hiram Fleitas" userId="e10fcc43-9abd-4aad-af2d-b6bb7d9e18eb" providerId="ADAL" clId="{9E23EBD2-2990-4AB2-AA4C-171AFD5D8C9F}" dt="2023-10-18T02:31:24.178" v="4262" actId="2696"/>
        <pc:sldMkLst>
          <pc:docMk/>
          <pc:sldMk cId="2887954631" sldId="2147477993"/>
        </pc:sldMkLst>
        <pc:graphicFrameChg chg="mod modGraphic">
          <ac:chgData name="Hiram Fleitas" userId="e10fcc43-9abd-4aad-af2d-b6bb7d9e18eb" providerId="ADAL" clId="{9E23EBD2-2990-4AB2-AA4C-171AFD5D8C9F}" dt="2023-10-18T02:18:46.984" v="4039" actId="20577"/>
          <ac:graphicFrameMkLst>
            <pc:docMk/>
            <pc:sldMk cId="2887954631" sldId="2147477993"/>
            <ac:graphicFrameMk id="4" creationId="{7166FA97-078D-518A-60A3-616D28585203}"/>
          </ac:graphicFrameMkLst>
        </pc:graphicFrameChg>
      </pc:sldChg>
      <pc:sldChg chg="modSp mod">
        <pc:chgData name="Hiram Fleitas" userId="e10fcc43-9abd-4aad-af2d-b6bb7d9e18eb" providerId="ADAL" clId="{9E23EBD2-2990-4AB2-AA4C-171AFD5D8C9F}" dt="2023-10-18T01:21:50.901" v="3451" actId="1076"/>
        <pc:sldMkLst>
          <pc:docMk/>
          <pc:sldMk cId="2281370232" sldId="2147477995"/>
        </pc:sldMkLst>
        <pc:spChg chg="mod">
          <ac:chgData name="Hiram Fleitas" userId="e10fcc43-9abd-4aad-af2d-b6bb7d9e18eb" providerId="ADAL" clId="{9E23EBD2-2990-4AB2-AA4C-171AFD5D8C9F}" dt="2023-10-18T01:21:50.901" v="3451" actId="1076"/>
          <ac:spMkLst>
            <pc:docMk/>
            <pc:sldMk cId="2281370232" sldId="2147477995"/>
            <ac:spMk id="3" creationId="{1474F970-FE41-4ED0-AC7A-D50FDBAB1E03}"/>
          </ac:spMkLst>
        </pc:spChg>
        <pc:picChg chg="mod">
          <ac:chgData name="Hiram Fleitas" userId="e10fcc43-9abd-4aad-af2d-b6bb7d9e18eb" providerId="ADAL" clId="{9E23EBD2-2990-4AB2-AA4C-171AFD5D8C9F}" dt="2023-10-18T01:21:44.395" v="3450" actId="1076"/>
          <ac:picMkLst>
            <pc:docMk/>
            <pc:sldMk cId="2281370232" sldId="2147477995"/>
            <ac:picMk id="6" creationId="{25FE496D-F0E5-FFB9-2168-D7174177C13D}"/>
          </ac:picMkLst>
        </pc:picChg>
      </pc:sldChg>
      <pc:sldChg chg="ord">
        <pc:chgData name="Hiram Fleitas" userId="e10fcc43-9abd-4aad-af2d-b6bb7d9e18eb" providerId="ADAL" clId="{9E23EBD2-2990-4AB2-AA4C-171AFD5D8C9F}" dt="2023-10-17T17:19:31.589" v="3"/>
        <pc:sldMkLst>
          <pc:docMk/>
          <pc:sldMk cId="1468989919" sldId="2147478041"/>
        </pc:sldMkLst>
      </pc:sldChg>
      <pc:sldChg chg="addSp modSp mod">
        <pc:chgData name="Hiram Fleitas" userId="e10fcc43-9abd-4aad-af2d-b6bb7d9e18eb" providerId="ADAL" clId="{9E23EBD2-2990-4AB2-AA4C-171AFD5D8C9F}" dt="2023-10-18T01:36:30.400" v="3649" actId="14100"/>
        <pc:sldMkLst>
          <pc:docMk/>
          <pc:sldMk cId="404159295" sldId="2147478059"/>
        </pc:sldMkLst>
        <pc:spChg chg="mod">
          <ac:chgData name="Hiram Fleitas" userId="e10fcc43-9abd-4aad-af2d-b6bb7d9e18eb" providerId="ADAL" clId="{9E23EBD2-2990-4AB2-AA4C-171AFD5D8C9F}" dt="2023-10-18T01:36:30.400" v="3649" actId="14100"/>
          <ac:spMkLst>
            <pc:docMk/>
            <pc:sldMk cId="404159295" sldId="2147478059"/>
            <ac:spMk id="7" creationId="{DC8BE3F6-897F-C653-C974-77DA596DB8BA}"/>
          </ac:spMkLst>
        </pc:spChg>
        <pc:spChg chg="mod">
          <ac:chgData name="Hiram Fleitas" userId="e10fcc43-9abd-4aad-af2d-b6bb7d9e18eb" providerId="ADAL" clId="{9E23EBD2-2990-4AB2-AA4C-171AFD5D8C9F}" dt="2023-10-18T01:34:00.990" v="3619" actId="403"/>
          <ac:spMkLst>
            <pc:docMk/>
            <pc:sldMk cId="404159295" sldId="2147478059"/>
            <ac:spMk id="4097" creationId="{1EB10C1E-1D72-41E6-A3DE-3D18E3EB38B1}"/>
          </ac:spMkLst>
        </pc:spChg>
        <pc:grpChg chg="add">
          <ac:chgData name="Hiram Fleitas" userId="e10fcc43-9abd-4aad-af2d-b6bb7d9e18eb" providerId="ADAL" clId="{9E23EBD2-2990-4AB2-AA4C-171AFD5D8C9F}" dt="2023-10-18T01:35:42.223" v="3641" actId="164"/>
          <ac:grpSpMkLst>
            <pc:docMk/>
            <pc:sldMk cId="404159295" sldId="2147478059"/>
            <ac:grpSpMk id="2" creationId="{A9F39347-4812-F557-E181-3582F62DB88E}"/>
          </ac:grpSpMkLst>
        </pc:grpChg>
        <pc:picChg chg="mod modCrop">
          <ac:chgData name="Hiram Fleitas" userId="e10fcc43-9abd-4aad-af2d-b6bb7d9e18eb" providerId="ADAL" clId="{9E23EBD2-2990-4AB2-AA4C-171AFD5D8C9F}" dt="2023-10-18T01:35:24.454" v="3639" actId="1035"/>
          <ac:picMkLst>
            <pc:docMk/>
            <pc:sldMk cId="404159295" sldId="2147478059"/>
            <ac:picMk id="3" creationId="{2B5542CA-617E-1D89-32A9-E6C01CC3FB55}"/>
          </ac:picMkLst>
        </pc:picChg>
        <pc:picChg chg="mod modCrop">
          <ac:chgData name="Hiram Fleitas" userId="e10fcc43-9abd-4aad-af2d-b6bb7d9e18eb" providerId="ADAL" clId="{9E23EBD2-2990-4AB2-AA4C-171AFD5D8C9F}" dt="2023-10-18T01:35:31.962" v="3640" actId="1036"/>
          <ac:picMkLst>
            <pc:docMk/>
            <pc:sldMk cId="404159295" sldId="2147478059"/>
            <ac:picMk id="5" creationId="{8D03F323-DA7B-C146-7D29-754992483B80}"/>
          </ac:picMkLst>
        </pc:picChg>
      </pc:sldChg>
      <pc:sldChg chg="addSp delSp modSp mod">
        <pc:chgData name="Hiram Fleitas" userId="e10fcc43-9abd-4aad-af2d-b6bb7d9e18eb" providerId="ADAL" clId="{9E23EBD2-2990-4AB2-AA4C-171AFD5D8C9F}" dt="2023-10-18T01:24:28.469" v="3479" actId="2710"/>
        <pc:sldMkLst>
          <pc:docMk/>
          <pc:sldMk cId="3843484113" sldId="2147478072"/>
        </pc:sldMkLst>
        <pc:spChg chg="add del mod">
          <ac:chgData name="Hiram Fleitas" userId="e10fcc43-9abd-4aad-af2d-b6bb7d9e18eb" providerId="ADAL" clId="{9E23EBD2-2990-4AB2-AA4C-171AFD5D8C9F}" dt="2023-10-18T01:24:28.469" v="3479" actId="2710"/>
          <ac:spMkLst>
            <pc:docMk/>
            <pc:sldMk cId="3843484113" sldId="2147478072"/>
            <ac:spMk id="3" creationId="{5B604C7C-8C79-A856-B8AE-7AE11B8E8FFC}"/>
          </ac:spMkLst>
        </pc:spChg>
        <pc:spChg chg="add del mod">
          <ac:chgData name="Hiram Fleitas" userId="e10fcc43-9abd-4aad-af2d-b6bb7d9e18eb" providerId="ADAL" clId="{9E23EBD2-2990-4AB2-AA4C-171AFD5D8C9F}" dt="2023-10-18T01:23:54.601" v="3472" actId="478"/>
          <ac:spMkLst>
            <pc:docMk/>
            <pc:sldMk cId="3843484113" sldId="2147478072"/>
            <ac:spMk id="5" creationId="{5B35D836-22E7-E914-9AB0-2045DDB92863}"/>
          </ac:spMkLst>
        </pc:spChg>
      </pc:sldChg>
      <pc:sldChg chg="addSp delSp modSp">
        <pc:chgData name="Hiram Fleitas" userId="e10fcc43-9abd-4aad-af2d-b6bb7d9e18eb" providerId="ADAL" clId="{9E23EBD2-2990-4AB2-AA4C-171AFD5D8C9F}" dt="2023-10-17T18:50:27.177" v="1659"/>
        <pc:sldMkLst>
          <pc:docMk/>
          <pc:sldMk cId="2746140552" sldId="2147478073"/>
        </pc:sldMkLst>
        <pc:picChg chg="add mod">
          <ac:chgData name="Hiram Fleitas" userId="e10fcc43-9abd-4aad-af2d-b6bb7d9e18eb" providerId="ADAL" clId="{9E23EBD2-2990-4AB2-AA4C-171AFD5D8C9F}" dt="2023-10-17T18:50:27.177" v="1659"/>
          <ac:picMkLst>
            <pc:docMk/>
            <pc:sldMk cId="2746140552" sldId="2147478073"/>
            <ac:picMk id="3" creationId="{0AA2E7D1-BD3A-9898-82F4-FE7880EAC006}"/>
          </ac:picMkLst>
        </pc:picChg>
        <pc:picChg chg="del">
          <ac:chgData name="Hiram Fleitas" userId="e10fcc43-9abd-4aad-af2d-b6bb7d9e18eb" providerId="ADAL" clId="{9E23EBD2-2990-4AB2-AA4C-171AFD5D8C9F}" dt="2023-10-17T18:50:26.826" v="1658" actId="478"/>
          <ac:picMkLst>
            <pc:docMk/>
            <pc:sldMk cId="2746140552" sldId="2147478073"/>
            <ac:picMk id="1026" creationId="{76963662-ADE6-BE8D-343E-57B6BD63ACB5}"/>
          </ac:picMkLst>
        </pc:picChg>
      </pc:sldChg>
      <pc:sldChg chg="delSp del mod delAnim">
        <pc:chgData name="Hiram Fleitas" userId="e10fcc43-9abd-4aad-af2d-b6bb7d9e18eb" providerId="ADAL" clId="{9E23EBD2-2990-4AB2-AA4C-171AFD5D8C9F}" dt="2023-10-17T17:44:45.721" v="301" actId="2696"/>
        <pc:sldMkLst>
          <pc:docMk/>
          <pc:sldMk cId="1894958412" sldId="2147478169"/>
        </pc:sldMkLst>
        <pc:picChg chg="del">
          <ac:chgData name="Hiram Fleitas" userId="e10fcc43-9abd-4aad-af2d-b6bb7d9e18eb" providerId="ADAL" clId="{9E23EBD2-2990-4AB2-AA4C-171AFD5D8C9F}" dt="2023-10-17T17:43:27.540" v="294" actId="21"/>
          <ac:picMkLst>
            <pc:docMk/>
            <pc:sldMk cId="1894958412" sldId="2147478169"/>
            <ac:picMk id="6" creationId="{C1812B81-8BA9-6860-E231-C4A7D5684DA3}"/>
          </ac:picMkLst>
        </pc:picChg>
      </pc:sldChg>
      <pc:sldChg chg="modSp mod ord modShow">
        <pc:chgData name="Hiram Fleitas" userId="e10fcc43-9abd-4aad-af2d-b6bb7d9e18eb" providerId="ADAL" clId="{9E23EBD2-2990-4AB2-AA4C-171AFD5D8C9F}" dt="2023-10-18T01:28:13.428" v="3514"/>
        <pc:sldMkLst>
          <pc:docMk/>
          <pc:sldMk cId="3763015839" sldId="2147480346"/>
        </pc:sldMkLst>
        <pc:spChg chg="mod">
          <ac:chgData name="Hiram Fleitas" userId="e10fcc43-9abd-4aad-af2d-b6bb7d9e18eb" providerId="ADAL" clId="{9E23EBD2-2990-4AB2-AA4C-171AFD5D8C9F}" dt="2023-10-18T00:41:30.095" v="2777" actId="20577"/>
          <ac:spMkLst>
            <pc:docMk/>
            <pc:sldMk cId="3763015839" sldId="2147480346"/>
            <ac:spMk id="13" creationId="{8F52C5C6-94BD-4EFD-9FCA-96588BA82F85}"/>
          </ac:spMkLst>
        </pc:spChg>
      </pc:sldChg>
      <pc:sldChg chg="modSp mod ord modShow">
        <pc:chgData name="Hiram Fleitas" userId="e10fcc43-9abd-4aad-af2d-b6bb7d9e18eb" providerId="ADAL" clId="{9E23EBD2-2990-4AB2-AA4C-171AFD5D8C9F}" dt="2023-10-18T01:28:13.428" v="3514"/>
        <pc:sldMkLst>
          <pc:docMk/>
          <pc:sldMk cId="1536476910" sldId="2147480713"/>
        </pc:sldMkLst>
        <pc:spChg chg="mod">
          <ac:chgData name="Hiram Fleitas" userId="e10fcc43-9abd-4aad-af2d-b6bb7d9e18eb" providerId="ADAL" clId="{9E23EBD2-2990-4AB2-AA4C-171AFD5D8C9F}" dt="2023-10-18T00:32:25.216" v="2732" actId="403"/>
          <ac:spMkLst>
            <pc:docMk/>
            <pc:sldMk cId="1536476910" sldId="2147480713"/>
            <ac:spMk id="13" creationId="{8F52C5C6-94BD-4EFD-9FCA-96588BA82F85}"/>
          </ac:spMkLst>
        </pc:spChg>
      </pc:sldChg>
      <pc:sldChg chg="modSp mod ord modShow modNotesTx">
        <pc:chgData name="Hiram Fleitas" userId="e10fcc43-9abd-4aad-af2d-b6bb7d9e18eb" providerId="ADAL" clId="{9E23EBD2-2990-4AB2-AA4C-171AFD5D8C9F}" dt="2023-10-18T01:28:13.428" v="3514"/>
        <pc:sldMkLst>
          <pc:docMk/>
          <pc:sldMk cId="4053104749" sldId="2147480724"/>
        </pc:sldMkLst>
        <pc:spChg chg="mod">
          <ac:chgData name="Hiram Fleitas" userId="e10fcc43-9abd-4aad-af2d-b6bb7d9e18eb" providerId="ADAL" clId="{9E23EBD2-2990-4AB2-AA4C-171AFD5D8C9F}" dt="2023-10-18T00:32:18.777" v="2731" actId="403"/>
          <ac:spMkLst>
            <pc:docMk/>
            <pc:sldMk cId="4053104749" sldId="2147480724"/>
            <ac:spMk id="13" creationId="{8F52C5C6-94BD-4EFD-9FCA-96588BA82F85}"/>
          </ac:spMkLst>
        </pc:spChg>
      </pc:sldChg>
      <pc:sldChg chg="modSp mod">
        <pc:chgData name="Hiram Fleitas" userId="e10fcc43-9abd-4aad-af2d-b6bb7d9e18eb" providerId="ADAL" clId="{9E23EBD2-2990-4AB2-AA4C-171AFD5D8C9F}" dt="2023-10-18T02:03:34.700" v="3954" actId="20577"/>
        <pc:sldMkLst>
          <pc:docMk/>
          <pc:sldMk cId="1551396781" sldId="2147480739"/>
        </pc:sldMkLst>
        <pc:spChg chg="mod">
          <ac:chgData name="Hiram Fleitas" userId="e10fcc43-9abd-4aad-af2d-b6bb7d9e18eb" providerId="ADAL" clId="{9E23EBD2-2990-4AB2-AA4C-171AFD5D8C9F}" dt="2023-10-18T02:03:34.700" v="3954" actId="20577"/>
          <ac:spMkLst>
            <pc:docMk/>
            <pc:sldMk cId="1551396781" sldId="2147480739"/>
            <ac:spMk id="9" creationId="{C67C3E4B-E50E-8A10-3585-1264ABF923C5}"/>
          </ac:spMkLst>
        </pc:spChg>
        <pc:graphicFrameChg chg="mod">
          <ac:chgData name="Hiram Fleitas" userId="e10fcc43-9abd-4aad-af2d-b6bb7d9e18eb" providerId="ADAL" clId="{9E23EBD2-2990-4AB2-AA4C-171AFD5D8C9F}" dt="2023-10-18T02:03:26.308" v="3946" actId="1076"/>
          <ac:graphicFrameMkLst>
            <pc:docMk/>
            <pc:sldMk cId="1551396781" sldId="2147480739"/>
            <ac:graphicFrameMk id="5" creationId="{07CD1609-D681-4983-B16A-57B1D9D122ED}"/>
          </ac:graphicFrameMkLst>
        </pc:graphicFrameChg>
      </pc:sldChg>
      <pc:sldChg chg="modSp mod">
        <pc:chgData name="Hiram Fleitas" userId="e10fcc43-9abd-4aad-af2d-b6bb7d9e18eb" providerId="ADAL" clId="{9E23EBD2-2990-4AB2-AA4C-171AFD5D8C9F}" dt="2023-10-18T01:56:47.350" v="3843" actId="20577"/>
        <pc:sldMkLst>
          <pc:docMk/>
          <pc:sldMk cId="2649186545" sldId="2147480740"/>
        </pc:sldMkLst>
        <pc:spChg chg="mod">
          <ac:chgData name="Hiram Fleitas" userId="e10fcc43-9abd-4aad-af2d-b6bb7d9e18eb" providerId="ADAL" clId="{9E23EBD2-2990-4AB2-AA4C-171AFD5D8C9F}" dt="2023-10-18T01:56:47.350" v="3843" actId="20577"/>
          <ac:spMkLst>
            <pc:docMk/>
            <pc:sldMk cId="2649186545" sldId="2147480740"/>
            <ac:spMk id="9" creationId="{FB1B1638-B58E-537B-FE46-8B376529FD4B}"/>
          </ac:spMkLst>
        </pc:spChg>
      </pc:sldChg>
      <pc:sldChg chg="add del">
        <pc:chgData name="Hiram Fleitas" userId="e10fcc43-9abd-4aad-af2d-b6bb7d9e18eb" providerId="ADAL" clId="{9E23EBD2-2990-4AB2-AA4C-171AFD5D8C9F}" dt="2023-10-17T23:54:10.534" v="2145" actId="2696"/>
        <pc:sldMkLst>
          <pc:docMk/>
          <pc:sldMk cId="714013540" sldId="2147480746"/>
        </pc:sldMkLst>
      </pc:sldChg>
      <pc:sldChg chg="modSp mod">
        <pc:chgData name="Hiram Fleitas" userId="e10fcc43-9abd-4aad-af2d-b6bb7d9e18eb" providerId="ADAL" clId="{9E23EBD2-2990-4AB2-AA4C-171AFD5D8C9F}" dt="2023-10-18T00:55:55.386" v="3086" actId="20577"/>
        <pc:sldMkLst>
          <pc:docMk/>
          <pc:sldMk cId="1128152023" sldId="2147480747"/>
        </pc:sldMkLst>
        <pc:spChg chg="mod">
          <ac:chgData name="Hiram Fleitas" userId="e10fcc43-9abd-4aad-af2d-b6bb7d9e18eb" providerId="ADAL" clId="{9E23EBD2-2990-4AB2-AA4C-171AFD5D8C9F}" dt="2023-10-18T00:50:30.956" v="2920" actId="20577"/>
          <ac:spMkLst>
            <pc:docMk/>
            <pc:sldMk cId="1128152023" sldId="2147480747"/>
            <ac:spMk id="2" creationId="{DE5E575F-203B-402E-8F3A-397FD2209400}"/>
          </ac:spMkLst>
        </pc:spChg>
        <pc:spChg chg="mod">
          <ac:chgData name="Hiram Fleitas" userId="e10fcc43-9abd-4aad-af2d-b6bb7d9e18eb" providerId="ADAL" clId="{9E23EBD2-2990-4AB2-AA4C-171AFD5D8C9F}" dt="2023-10-18T00:55:55.386" v="3086" actId="20577"/>
          <ac:spMkLst>
            <pc:docMk/>
            <pc:sldMk cId="1128152023" sldId="2147480747"/>
            <ac:spMk id="3" creationId="{1474F970-FE41-4ED0-AC7A-D50FDBAB1E03}"/>
          </ac:spMkLst>
        </pc:spChg>
        <pc:picChg chg="mod modCrop">
          <ac:chgData name="Hiram Fleitas" userId="e10fcc43-9abd-4aad-af2d-b6bb7d9e18eb" providerId="ADAL" clId="{9E23EBD2-2990-4AB2-AA4C-171AFD5D8C9F}" dt="2023-10-18T00:49:42.870" v="2908" actId="1076"/>
          <ac:picMkLst>
            <pc:docMk/>
            <pc:sldMk cId="1128152023" sldId="2147480747"/>
            <ac:picMk id="6" creationId="{E40AE1F0-AE6F-4001-8703-288BE78E4C74}"/>
          </ac:picMkLst>
        </pc:picChg>
        <pc:picChg chg="mod">
          <ac:chgData name="Hiram Fleitas" userId="e10fcc43-9abd-4aad-af2d-b6bb7d9e18eb" providerId="ADAL" clId="{9E23EBD2-2990-4AB2-AA4C-171AFD5D8C9F}" dt="2023-10-18T00:50:21.779" v="2915" actId="1076"/>
          <ac:picMkLst>
            <pc:docMk/>
            <pc:sldMk cId="1128152023" sldId="2147480747"/>
            <ac:picMk id="1026" creationId="{46DFBAB2-C2E6-82D9-4D72-7C24CFBEABD7}"/>
          </ac:picMkLst>
        </pc:picChg>
      </pc:sldChg>
      <pc:sldChg chg="del">
        <pc:chgData name="Hiram Fleitas" userId="e10fcc43-9abd-4aad-af2d-b6bb7d9e18eb" providerId="ADAL" clId="{9E23EBD2-2990-4AB2-AA4C-171AFD5D8C9F}" dt="2023-10-17T17:17:58.720" v="0" actId="2696"/>
        <pc:sldMkLst>
          <pc:docMk/>
          <pc:sldMk cId="2473226177" sldId="2147480748"/>
        </pc:sldMkLst>
      </pc:sldChg>
      <pc:sldChg chg="addSp delSp modSp mod delAnim modNotesTx">
        <pc:chgData name="Hiram Fleitas" userId="e10fcc43-9abd-4aad-af2d-b6bb7d9e18eb" providerId="ADAL" clId="{9E23EBD2-2990-4AB2-AA4C-171AFD5D8C9F}" dt="2023-10-17T17:26:28.032" v="18" actId="1076"/>
        <pc:sldMkLst>
          <pc:docMk/>
          <pc:sldMk cId="1970406145" sldId="2147480750"/>
        </pc:sldMkLst>
        <pc:spChg chg="mod topLvl">
          <ac:chgData name="Hiram Fleitas" userId="e10fcc43-9abd-4aad-af2d-b6bb7d9e18eb" providerId="ADAL" clId="{9E23EBD2-2990-4AB2-AA4C-171AFD5D8C9F}" dt="2023-10-17T17:26:08.574" v="16" actId="1076"/>
          <ac:spMkLst>
            <pc:docMk/>
            <pc:sldMk cId="1970406145" sldId="2147480750"/>
            <ac:spMk id="3" creationId="{18B10F10-B9F6-3F20-B2F9-2376AD5E9982}"/>
          </ac:spMkLst>
        </pc:spChg>
        <pc:spChg chg="mod topLvl">
          <ac:chgData name="Hiram Fleitas" userId="e10fcc43-9abd-4aad-af2d-b6bb7d9e18eb" providerId="ADAL" clId="{9E23EBD2-2990-4AB2-AA4C-171AFD5D8C9F}" dt="2023-10-17T17:26:08.574" v="16" actId="1076"/>
          <ac:spMkLst>
            <pc:docMk/>
            <pc:sldMk cId="1970406145" sldId="2147480750"/>
            <ac:spMk id="4" creationId="{C02713B6-4BDB-CEA0-C1ED-7E863A691E31}"/>
          </ac:spMkLst>
        </pc:spChg>
        <pc:spChg chg="mod topLvl">
          <ac:chgData name="Hiram Fleitas" userId="e10fcc43-9abd-4aad-af2d-b6bb7d9e18eb" providerId="ADAL" clId="{9E23EBD2-2990-4AB2-AA4C-171AFD5D8C9F}" dt="2023-10-17T17:26:08.574" v="16" actId="1076"/>
          <ac:spMkLst>
            <pc:docMk/>
            <pc:sldMk cId="1970406145" sldId="2147480750"/>
            <ac:spMk id="7" creationId="{14C957F9-7735-FA5C-DCC0-86AB14F01A96}"/>
          </ac:spMkLst>
        </pc:spChg>
        <pc:spChg chg="mod topLvl">
          <ac:chgData name="Hiram Fleitas" userId="e10fcc43-9abd-4aad-af2d-b6bb7d9e18eb" providerId="ADAL" clId="{9E23EBD2-2990-4AB2-AA4C-171AFD5D8C9F}" dt="2023-10-17T17:26:08.574" v="16" actId="1076"/>
          <ac:spMkLst>
            <pc:docMk/>
            <pc:sldMk cId="1970406145" sldId="2147480750"/>
            <ac:spMk id="8" creationId="{2DA2C669-2F9D-0035-9A73-E84943D994C3}"/>
          </ac:spMkLst>
        </pc:spChg>
        <pc:spChg chg="add mod">
          <ac:chgData name="Hiram Fleitas" userId="e10fcc43-9abd-4aad-af2d-b6bb7d9e18eb" providerId="ADAL" clId="{9E23EBD2-2990-4AB2-AA4C-171AFD5D8C9F}" dt="2023-10-17T17:26:13.259" v="17" actId="1076"/>
          <ac:spMkLst>
            <pc:docMk/>
            <pc:sldMk cId="1970406145" sldId="2147480750"/>
            <ac:spMk id="11" creationId="{CA2C0439-09D1-7B38-EFDE-0FD07153DB53}"/>
          </ac:spMkLst>
        </pc:spChg>
        <pc:spChg chg="mod topLvl">
          <ac:chgData name="Hiram Fleitas" userId="e10fcc43-9abd-4aad-af2d-b6bb7d9e18eb" providerId="ADAL" clId="{9E23EBD2-2990-4AB2-AA4C-171AFD5D8C9F}" dt="2023-10-17T17:26:08.574" v="16" actId="1076"/>
          <ac:spMkLst>
            <pc:docMk/>
            <pc:sldMk cId="1970406145" sldId="2147480750"/>
            <ac:spMk id="12" creationId="{BF376453-2A40-5B8C-E3B4-5EB5563B329F}"/>
          </ac:spMkLst>
        </pc:spChg>
        <pc:spChg chg="mod topLvl">
          <ac:chgData name="Hiram Fleitas" userId="e10fcc43-9abd-4aad-af2d-b6bb7d9e18eb" providerId="ADAL" clId="{9E23EBD2-2990-4AB2-AA4C-171AFD5D8C9F}" dt="2023-10-17T17:26:08.574" v="16" actId="1076"/>
          <ac:spMkLst>
            <pc:docMk/>
            <pc:sldMk cId="1970406145" sldId="2147480750"/>
            <ac:spMk id="13" creationId="{7C7BE3B3-23CC-0A9B-7FDD-3B44C8AA40DC}"/>
          </ac:spMkLst>
        </pc:spChg>
        <pc:spChg chg="mod topLvl">
          <ac:chgData name="Hiram Fleitas" userId="e10fcc43-9abd-4aad-af2d-b6bb7d9e18eb" providerId="ADAL" clId="{9E23EBD2-2990-4AB2-AA4C-171AFD5D8C9F}" dt="2023-10-17T17:26:08.574" v="16" actId="1076"/>
          <ac:spMkLst>
            <pc:docMk/>
            <pc:sldMk cId="1970406145" sldId="2147480750"/>
            <ac:spMk id="16" creationId="{203B1C8B-7BE5-5242-A8D6-FCF188DE51E8}"/>
          </ac:spMkLst>
        </pc:spChg>
        <pc:spChg chg="mod topLvl">
          <ac:chgData name="Hiram Fleitas" userId="e10fcc43-9abd-4aad-af2d-b6bb7d9e18eb" providerId="ADAL" clId="{9E23EBD2-2990-4AB2-AA4C-171AFD5D8C9F}" dt="2023-10-17T17:26:08.574" v="16" actId="1076"/>
          <ac:spMkLst>
            <pc:docMk/>
            <pc:sldMk cId="1970406145" sldId="2147480750"/>
            <ac:spMk id="17" creationId="{CA3FB2C7-540D-EE8E-0C35-76ADA705A65D}"/>
          </ac:spMkLst>
        </pc:spChg>
        <pc:spChg chg="mod topLvl">
          <ac:chgData name="Hiram Fleitas" userId="e10fcc43-9abd-4aad-af2d-b6bb7d9e18eb" providerId="ADAL" clId="{9E23EBD2-2990-4AB2-AA4C-171AFD5D8C9F}" dt="2023-10-17T17:26:08.574" v="16" actId="1076"/>
          <ac:spMkLst>
            <pc:docMk/>
            <pc:sldMk cId="1970406145" sldId="2147480750"/>
            <ac:spMk id="20" creationId="{863916CB-23AB-3366-B9BC-EC0E51F11562}"/>
          </ac:spMkLst>
        </pc:spChg>
        <pc:spChg chg="mod topLvl">
          <ac:chgData name="Hiram Fleitas" userId="e10fcc43-9abd-4aad-af2d-b6bb7d9e18eb" providerId="ADAL" clId="{9E23EBD2-2990-4AB2-AA4C-171AFD5D8C9F}" dt="2023-10-17T17:26:08.574" v="16" actId="1076"/>
          <ac:spMkLst>
            <pc:docMk/>
            <pc:sldMk cId="1970406145" sldId="2147480750"/>
            <ac:spMk id="21" creationId="{D26DCB78-0D55-2C3F-D368-2D9A892D40C8}"/>
          </ac:spMkLst>
        </pc:spChg>
        <pc:spChg chg="mod topLvl">
          <ac:chgData name="Hiram Fleitas" userId="e10fcc43-9abd-4aad-af2d-b6bb7d9e18eb" providerId="ADAL" clId="{9E23EBD2-2990-4AB2-AA4C-171AFD5D8C9F}" dt="2023-10-17T17:26:08.574" v="16" actId="1076"/>
          <ac:spMkLst>
            <pc:docMk/>
            <pc:sldMk cId="1970406145" sldId="2147480750"/>
            <ac:spMk id="24" creationId="{72F9F753-8E60-644D-4026-7E7BF8EFB320}"/>
          </ac:spMkLst>
        </pc:spChg>
        <pc:spChg chg="mod topLvl">
          <ac:chgData name="Hiram Fleitas" userId="e10fcc43-9abd-4aad-af2d-b6bb7d9e18eb" providerId="ADAL" clId="{9E23EBD2-2990-4AB2-AA4C-171AFD5D8C9F}" dt="2023-10-17T17:26:08.574" v="16" actId="1076"/>
          <ac:spMkLst>
            <pc:docMk/>
            <pc:sldMk cId="1970406145" sldId="2147480750"/>
            <ac:spMk id="25" creationId="{B1902743-AF50-9055-C7FC-471712ECF1A1}"/>
          </ac:spMkLst>
        </pc:spChg>
        <pc:spChg chg="mod topLvl">
          <ac:chgData name="Hiram Fleitas" userId="e10fcc43-9abd-4aad-af2d-b6bb7d9e18eb" providerId="ADAL" clId="{9E23EBD2-2990-4AB2-AA4C-171AFD5D8C9F}" dt="2023-10-17T17:26:08.574" v="16" actId="1076"/>
          <ac:spMkLst>
            <pc:docMk/>
            <pc:sldMk cId="1970406145" sldId="2147480750"/>
            <ac:spMk id="35" creationId="{3C38F586-D122-2242-A8A9-DDFF3D56CCC7}"/>
          </ac:spMkLst>
        </pc:spChg>
        <pc:spChg chg="mod topLvl">
          <ac:chgData name="Hiram Fleitas" userId="e10fcc43-9abd-4aad-af2d-b6bb7d9e18eb" providerId="ADAL" clId="{9E23EBD2-2990-4AB2-AA4C-171AFD5D8C9F}" dt="2023-10-17T17:26:08.574" v="16" actId="1076"/>
          <ac:spMkLst>
            <pc:docMk/>
            <pc:sldMk cId="1970406145" sldId="2147480750"/>
            <ac:spMk id="38" creationId="{C9C9D254-CB2F-8F18-6A9A-356BDAB5858F}"/>
          </ac:spMkLst>
        </pc:spChg>
        <pc:spChg chg="mod topLvl">
          <ac:chgData name="Hiram Fleitas" userId="e10fcc43-9abd-4aad-af2d-b6bb7d9e18eb" providerId="ADAL" clId="{9E23EBD2-2990-4AB2-AA4C-171AFD5D8C9F}" dt="2023-10-17T17:26:28.032" v="18" actId="1076"/>
          <ac:spMkLst>
            <pc:docMk/>
            <pc:sldMk cId="1970406145" sldId="2147480750"/>
            <ac:spMk id="145" creationId="{D099534D-5EEA-9EB4-D417-42A33B32094C}"/>
          </ac:spMkLst>
        </pc:spChg>
        <pc:grpChg chg="mod topLvl">
          <ac:chgData name="Hiram Fleitas" userId="e10fcc43-9abd-4aad-af2d-b6bb7d9e18eb" providerId="ADAL" clId="{9E23EBD2-2990-4AB2-AA4C-171AFD5D8C9F}" dt="2023-10-17T17:26:08.574" v="16" actId="1076"/>
          <ac:grpSpMkLst>
            <pc:docMk/>
            <pc:sldMk cId="1970406145" sldId="2147480750"/>
            <ac:grpSpMk id="2" creationId="{8CA89569-DACB-9EC7-B06E-3A40B753E66B}"/>
          </ac:grpSpMkLst>
        </pc:grpChg>
        <pc:grpChg chg="del mod">
          <ac:chgData name="Hiram Fleitas" userId="e10fcc43-9abd-4aad-af2d-b6bb7d9e18eb" providerId="ADAL" clId="{9E23EBD2-2990-4AB2-AA4C-171AFD5D8C9F}" dt="2023-10-17T17:25:57.721" v="15" actId="165"/>
          <ac:grpSpMkLst>
            <pc:docMk/>
            <pc:sldMk cId="1970406145" sldId="2147480750"/>
            <ac:grpSpMk id="6" creationId="{EFAADA6E-F8AE-8CAD-1DEC-7B70DC27E39A}"/>
          </ac:grpSpMkLst>
        </pc:grpChg>
        <pc:grpChg chg="mod topLvl">
          <ac:chgData name="Hiram Fleitas" userId="e10fcc43-9abd-4aad-af2d-b6bb7d9e18eb" providerId="ADAL" clId="{9E23EBD2-2990-4AB2-AA4C-171AFD5D8C9F}" dt="2023-10-17T17:26:08.574" v="16" actId="1076"/>
          <ac:grpSpMkLst>
            <pc:docMk/>
            <pc:sldMk cId="1970406145" sldId="2147480750"/>
            <ac:grpSpMk id="34" creationId="{15760478-3F67-CB25-6AA2-E04DD85B1B80}"/>
          </ac:grpSpMkLst>
        </pc:grpChg>
        <pc:grpChg chg="mod">
          <ac:chgData name="Hiram Fleitas" userId="e10fcc43-9abd-4aad-af2d-b6bb7d9e18eb" providerId="ADAL" clId="{9E23EBD2-2990-4AB2-AA4C-171AFD5D8C9F}" dt="2023-10-17T17:26:08.574" v="16" actId="1076"/>
          <ac:grpSpMkLst>
            <pc:docMk/>
            <pc:sldMk cId="1970406145" sldId="2147480750"/>
            <ac:grpSpMk id="58" creationId="{BC1BDD16-5176-6251-9E6F-879A2032D7E0}"/>
          </ac:grpSpMkLst>
        </pc:grpChg>
        <pc:grpChg chg="mod">
          <ac:chgData name="Hiram Fleitas" userId="e10fcc43-9abd-4aad-af2d-b6bb7d9e18eb" providerId="ADAL" clId="{9E23EBD2-2990-4AB2-AA4C-171AFD5D8C9F}" dt="2023-10-17T17:26:08.574" v="16" actId="1076"/>
          <ac:grpSpMkLst>
            <pc:docMk/>
            <pc:sldMk cId="1970406145" sldId="2147480750"/>
            <ac:grpSpMk id="103" creationId="{BEF3E29B-965F-2E6E-2ED5-F4FE05F1AEF5}"/>
          </ac:grpSpMkLst>
        </pc:grpChg>
        <pc:picChg chg="mod topLvl">
          <ac:chgData name="Hiram Fleitas" userId="e10fcc43-9abd-4aad-af2d-b6bb7d9e18eb" providerId="ADAL" clId="{9E23EBD2-2990-4AB2-AA4C-171AFD5D8C9F}" dt="2023-10-17T17:26:08.574" v="16" actId="1076"/>
          <ac:picMkLst>
            <pc:docMk/>
            <pc:sldMk cId="1970406145" sldId="2147480750"/>
            <ac:picMk id="5" creationId="{2BE1B2A1-E83E-5601-DD1E-AE7AAEB10BFA}"/>
          </ac:picMkLst>
        </pc:picChg>
        <pc:picChg chg="mod topLvl">
          <ac:chgData name="Hiram Fleitas" userId="e10fcc43-9abd-4aad-af2d-b6bb7d9e18eb" providerId="ADAL" clId="{9E23EBD2-2990-4AB2-AA4C-171AFD5D8C9F}" dt="2023-10-17T17:26:08.574" v="16" actId="1076"/>
          <ac:picMkLst>
            <pc:docMk/>
            <pc:sldMk cId="1970406145" sldId="2147480750"/>
            <ac:picMk id="9" creationId="{45DB3271-8CB9-86A7-C123-5D277866389E}"/>
          </ac:picMkLst>
        </pc:picChg>
        <pc:picChg chg="mod topLvl">
          <ac:chgData name="Hiram Fleitas" userId="e10fcc43-9abd-4aad-af2d-b6bb7d9e18eb" providerId="ADAL" clId="{9E23EBD2-2990-4AB2-AA4C-171AFD5D8C9F}" dt="2023-10-17T17:26:08.574" v="16" actId="1076"/>
          <ac:picMkLst>
            <pc:docMk/>
            <pc:sldMk cId="1970406145" sldId="2147480750"/>
            <ac:picMk id="14" creationId="{37693015-1DFA-88A1-F54A-CE2BF186D9A4}"/>
          </ac:picMkLst>
        </pc:picChg>
        <pc:picChg chg="mod topLvl">
          <ac:chgData name="Hiram Fleitas" userId="e10fcc43-9abd-4aad-af2d-b6bb7d9e18eb" providerId="ADAL" clId="{9E23EBD2-2990-4AB2-AA4C-171AFD5D8C9F}" dt="2023-10-17T17:26:08.574" v="16" actId="1076"/>
          <ac:picMkLst>
            <pc:docMk/>
            <pc:sldMk cId="1970406145" sldId="2147480750"/>
            <ac:picMk id="18" creationId="{1667FCB4-8B47-D109-75B9-99B56FF784C0}"/>
          </ac:picMkLst>
        </pc:picChg>
        <pc:picChg chg="mod topLvl">
          <ac:chgData name="Hiram Fleitas" userId="e10fcc43-9abd-4aad-af2d-b6bb7d9e18eb" providerId="ADAL" clId="{9E23EBD2-2990-4AB2-AA4C-171AFD5D8C9F}" dt="2023-10-17T17:26:08.574" v="16" actId="1076"/>
          <ac:picMkLst>
            <pc:docMk/>
            <pc:sldMk cId="1970406145" sldId="2147480750"/>
            <ac:picMk id="22" creationId="{4767E547-67BF-725F-D0AA-E5A2BE6FC82E}"/>
          </ac:picMkLst>
        </pc:picChg>
        <pc:picChg chg="mod topLvl">
          <ac:chgData name="Hiram Fleitas" userId="e10fcc43-9abd-4aad-af2d-b6bb7d9e18eb" providerId="ADAL" clId="{9E23EBD2-2990-4AB2-AA4C-171AFD5D8C9F}" dt="2023-10-17T17:26:08.574" v="16" actId="1076"/>
          <ac:picMkLst>
            <pc:docMk/>
            <pc:sldMk cId="1970406145" sldId="2147480750"/>
            <ac:picMk id="26" creationId="{EFA858F5-827C-1576-8C64-DBC5EA917191}"/>
          </ac:picMkLst>
        </pc:picChg>
        <pc:picChg chg="mod topLvl">
          <ac:chgData name="Hiram Fleitas" userId="e10fcc43-9abd-4aad-af2d-b6bb7d9e18eb" providerId="ADAL" clId="{9E23EBD2-2990-4AB2-AA4C-171AFD5D8C9F}" dt="2023-10-17T17:26:08.574" v="16" actId="1076"/>
          <ac:picMkLst>
            <pc:docMk/>
            <pc:sldMk cId="1970406145" sldId="2147480750"/>
            <ac:picMk id="27" creationId="{95E452C0-1A11-0662-3A0C-D81107C5B575}"/>
          </ac:picMkLst>
        </pc:picChg>
        <pc:picChg chg="mod topLvl">
          <ac:chgData name="Hiram Fleitas" userId="e10fcc43-9abd-4aad-af2d-b6bb7d9e18eb" providerId="ADAL" clId="{9E23EBD2-2990-4AB2-AA4C-171AFD5D8C9F}" dt="2023-10-17T17:26:28.032" v="18" actId="1076"/>
          <ac:picMkLst>
            <pc:docMk/>
            <pc:sldMk cId="1970406145" sldId="2147480750"/>
            <ac:picMk id="141" creationId="{2F00A1A3-8BC0-3DFF-67A1-D18A2DDB99BB}"/>
          </ac:picMkLst>
        </pc:picChg>
        <pc:cxnChg chg="mod topLvl">
          <ac:chgData name="Hiram Fleitas" userId="e10fcc43-9abd-4aad-af2d-b6bb7d9e18eb" providerId="ADAL" clId="{9E23EBD2-2990-4AB2-AA4C-171AFD5D8C9F}" dt="2023-10-17T17:26:28.032" v="18" actId="1076"/>
          <ac:cxnSpMkLst>
            <pc:docMk/>
            <pc:sldMk cId="1970406145" sldId="2147480750"/>
            <ac:cxnSpMk id="142" creationId="{46695377-F645-4794-5E98-C92C55961DD4}"/>
          </ac:cxnSpMkLst>
        </pc:cxnChg>
      </pc:sldChg>
      <pc:sldChg chg="addSp delSp modSp mod">
        <pc:chgData name="Hiram Fleitas" userId="e10fcc43-9abd-4aad-af2d-b6bb7d9e18eb" providerId="ADAL" clId="{9E23EBD2-2990-4AB2-AA4C-171AFD5D8C9F}" dt="2023-10-18T02:11:01.152" v="3992" actId="403"/>
        <pc:sldMkLst>
          <pc:docMk/>
          <pc:sldMk cId="2325964698" sldId="2147480754"/>
        </pc:sldMkLst>
        <pc:spChg chg="mod">
          <ac:chgData name="Hiram Fleitas" userId="e10fcc43-9abd-4aad-af2d-b6bb7d9e18eb" providerId="ADAL" clId="{9E23EBD2-2990-4AB2-AA4C-171AFD5D8C9F}" dt="2023-10-18T02:09:24.724" v="3984" actId="1076"/>
          <ac:spMkLst>
            <pc:docMk/>
            <pc:sldMk cId="2325964698" sldId="2147480754"/>
            <ac:spMk id="2" creationId="{950D36EC-E2F6-F8A3-ECDF-6222590E79E7}"/>
          </ac:spMkLst>
        </pc:spChg>
        <pc:spChg chg="mod">
          <ac:chgData name="Hiram Fleitas" userId="e10fcc43-9abd-4aad-af2d-b6bb7d9e18eb" providerId="ADAL" clId="{9E23EBD2-2990-4AB2-AA4C-171AFD5D8C9F}" dt="2023-10-18T02:11:01.152" v="3992" actId="403"/>
          <ac:spMkLst>
            <pc:docMk/>
            <pc:sldMk cId="2325964698" sldId="2147480754"/>
            <ac:spMk id="3" creationId="{0CF2954F-2F9B-4BBF-C5A3-2054DB89D292}"/>
          </ac:spMkLst>
        </pc:spChg>
        <pc:spChg chg="add mod">
          <ac:chgData name="Hiram Fleitas" userId="e10fcc43-9abd-4aad-af2d-b6bb7d9e18eb" providerId="ADAL" clId="{9E23EBD2-2990-4AB2-AA4C-171AFD5D8C9F}" dt="2023-10-18T02:07:08.828" v="3973" actId="6549"/>
          <ac:spMkLst>
            <pc:docMk/>
            <pc:sldMk cId="2325964698" sldId="2147480754"/>
            <ac:spMk id="6" creationId="{08269833-FC33-E82E-B805-01A08D516E66}"/>
          </ac:spMkLst>
        </pc:spChg>
        <pc:picChg chg="add mod">
          <ac:chgData name="Hiram Fleitas" userId="e10fcc43-9abd-4aad-af2d-b6bb7d9e18eb" providerId="ADAL" clId="{9E23EBD2-2990-4AB2-AA4C-171AFD5D8C9F}" dt="2023-10-17T18:00:37.600" v="1019" actId="1076"/>
          <ac:picMkLst>
            <pc:docMk/>
            <pc:sldMk cId="2325964698" sldId="2147480754"/>
            <ac:picMk id="2050" creationId="{2F30112A-C187-DE6D-A912-DE30771A623F}"/>
          </ac:picMkLst>
        </pc:picChg>
        <pc:picChg chg="add del">
          <ac:chgData name="Hiram Fleitas" userId="e10fcc43-9abd-4aad-af2d-b6bb7d9e18eb" providerId="ADAL" clId="{9E23EBD2-2990-4AB2-AA4C-171AFD5D8C9F}" dt="2023-10-17T17:59:25.704" v="994" actId="478"/>
          <ac:picMkLst>
            <pc:docMk/>
            <pc:sldMk cId="2325964698" sldId="2147480754"/>
            <ac:picMk id="2052" creationId="{E204DD48-BF39-AABA-6A56-02E0B7E32593}"/>
          </ac:picMkLst>
        </pc:picChg>
        <pc:picChg chg="add del mod">
          <ac:chgData name="Hiram Fleitas" userId="e10fcc43-9abd-4aad-af2d-b6bb7d9e18eb" providerId="ADAL" clId="{9E23EBD2-2990-4AB2-AA4C-171AFD5D8C9F}" dt="2023-10-17T18:00:32.358" v="1018"/>
          <ac:picMkLst>
            <pc:docMk/>
            <pc:sldMk cId="2325964698" sldId="2147480754"/>
            <ac:picMk id="2054" creationId="{EF1BC207-6B30-A8F1-CA07-4F50DFB6BCEC}"/>
          </ac:picMkLst>
        </pc:picChg>
      </pc:sldChg>
      <pc:sldChg chg="addSp delSp modSp mod modAnim">
        <pc:chgData name="Hiram Fleitas" userId="e10fcc43-9abd-4aad-af2d-b6bb7d9e18eb" providerId="ADAL" clId="{9E23EBD2-2990-4AB2-AA4C-171AFD5D8C9F}" dt="2023-10-18T02:11:28.246" v="3993" actId="14100"/>
        <pc:sldMkLst>
          <pc:docMk/>
          <pc:sldMk cId="3170897201" sldId="2147480756"/>
        </pc:sldMkLst>
        <pc:spChg chg="mod">
          <ac:chgData name="Hiram Fleitas" userId="e10fcc43-9abd-4aad-af2d-b6bb7d9e18eb" providerId="ADAL" clId="{9E23EBD2-2990-4AB2-AA4C-171AFD5D8C9F}" dt="2023-10-18T02:09:47.285" v="3988" actId="1076"/>
          <ac:spMkLst>
            <pc:docMk/>
            <pc:sldMk cId="3170897201" sldId="2147480756"/>
            <ac:spMk id="2" creationId="{950D36EC-E2F6-F8A3-ECDF-6222590E79E7}"/>
          </ac:spMkLst>
        </pc:spChg>
        <pc:spChg chg="mod">
          <ac:chgData name="Hiram Fleitas" userId="e10fcc43-9abd-4aad-af2d-b6bb7d9e18eb" providerId="ADAL" clId="{9E23EBD2-2990-4AB2-AA4C-171AFD5D8C9F}" dt="2023-10-18T02:09:33.473" v="3986" actId="404"/>
          <ac:spMkLst>
            <pc:docMk/>
            <pc:sldMk cId="3170897201" sldId="2147480756"/>
            <ac:spMk id="3" creationId="{0CF2954F-2F9B-4BBF-C5A3-2054DB89D292}"/>
          </ac:spMkLst>
        </pc:spChg>
        <pc:spChg chg="add mod">
          <ac:chgData name="Hiram Fleitas" userId="e10fcc43-9abd-4aad-af2d-b6bb7d9e18eb" providerId="ADAL" clId="{9E23EBD2-2990-4AB2-AA4C-171AFD5D8C9F}" dt="2023-10-18T02:11:28.246" v="3993" actId="14100"/>
          <ac:spMkLst>
            <pc:docMk/>
            <pc:sldMk cId="3170897201" sldId="2147480756"/>
            <ac:spMk id="6" creationId="{924C05F6-B031-78CD-0C59-14E42F2888EF}"/>
          </ac:spMkLst>
        </pc:spChg>
        <pc:spChg chg="add del">
          <ac:chgData name="Hiram Fleitas" userId="e10fcc43-9abd-4aad-af2d-b6bb7d9e18eb" providerId="ADAL" clId="{9E23EBD2-2990-4AB2-AA4C-171AFD5D8C9F}" dt="2023-10-17T20:26:33.569" v="2105"/>
          <ac:spMkLst>
            <pc:docMk/>
            <pc:sldMk cId="3170897201" sldId="2147480756"/>
            <ac:spMk id="8" creationId="{0EF0E7F8-8C70-975D-442D-964C2871FA38}"/>
          </ac:spMkLst>
        </pc:spChg>
        <pc:picChg chg="add mod">
          <ac:chgData name="Hiram Fleitas" userId="e10fcc43-9abd-4aad-af2d-b6bb7d9e18eb" providerId="ADAL" clId="{9E23EBD2-2990-4AB2-AA4C-171AFD5D8C9F}" dt="2023-10-17T20:28:36.079" v="2123" actId="14100"/>
          <ac:picMkLst>
            <pc:docMk/>
            <pc:sldMk cId="3170897201" sldId="2147480756"/>
            <ac:picMk id="7" creationId="{1FD99340-9071-26F6-0681-970ED7EA1CC2}"/>
          </ac:picMkLst>
        </pc:picChg>
        <pc:picChg chg="add mod ord modCrop">
          <ac:chgData name="Hiram Fleitas" userId="e10fcc43-9abd-4aad-af2d-b6bb7d9e18eb" providerId="ADAL" clId="{9E23EBD2-2990-4AB2-AA4C-171AFD5D8C9F}" dt="2023-10-17T20:28:20.430" v="2120" actId="167"/>
          <ac:picMkLst>
            <pc:docMk/>
            <pc:sldMk cId="3170897201" sldId="2147480756"/>
            <ac:picMk id="9" creationId="{FAD5B9E8-33ED-9CEA-AB95-C13C9A6C2C40}"/>
          </ac:picMkLst>
        </pc:picChg>
      </pc:sldChg>
      <pc:sldChg chg="addSp delSp modSp mod modNotesTx">
        <pc:chgData name="Hiram Fleitas" userId="e10fcc43-9abd-4aad-af2d-b6bb7d9e18eb" providerId="ADAL" clId="{9E23EBD2-2990-4AB2-AA4C-171AFD5D8C9F}" dt="2023-10-18T02:11:53.549" v="3995" actId="1076"/>
        <pc:sldMkLst>
          <pc:docMk/>
          <pc:sldMk cId="1437597714" sldId="2147480760"/>
        </pc:sldMkLst>
        <pc:spChg chg="mod">
          <ac:chgData name="Hiram Fleitas" userId="e10fcc43-9abd-4aad-af2d-b6bb7d9e18eb" providerId="ADAL" clId="{9E23EBD2-2990-4AB2-AA4C-171AFD5D8C9F}" dt="2023-10-18T02:11:53.549" v="3995" actId="1076"/>
          <ac:spMkLst>
            <pc:docMk/>
            <pc:sldMk cId="1437597714" sldId="2147480760"/>
            <ac:spMk id="2" creationId="{950D36EC-E2F6-F8A3-ECDF-6222590E79E7}"/>
          </ac:spMkLst>
        </pc:spChg>
        <pc:spChg chg="mod">
          <ac:chgData name="Hiram Fleitas" userId="e10fcc43-9abd-4aad-af2d-b6bb7d9e18eb" providerId="ADAL" clId="{9E23EBD2-2990-4AB2-AA4C-171AFD5D8C9F}" dt="2023-10-18T02:08:55.714" v="3975" actId="404"/>
          <ac:spMkLst>
            <pc:docMk/>
            <pc:sldMk cId="1437597714" sldId="2147480760"/>
            <ac:spMk id="3" creationId="{0CF2954F-2F9B-4BBF-C5A3-2054DB89D292}"/>
          </ac:spMkLst>
        </pc:spChg>
        <pc:spChg chg="add mod">
          <ac:chgData name="Hiram Fleitas" userId="e10fcc43-9abd-4aad-af2d-b6bb7d9e18eb" providerId="ADAL" clId="{9E23EBD2-2990-4AB2-AA4C-171AFD5D8C9F}" dt="2023-10-18T02:11:47.338" v="3994" actId="14100"/>
          <ac:spMkLst>
            <pc:docMk/>
            <pc:sldMk cId="1437597714" sldId="2147480760"/>
            <ac:spMk id="6" creationId="{CAE54B4D-BC3F-57AD-FA25-3002A1170ECC}"/>
          </ac:spMkLst>
        </pc:spChg>
        <pc:picChg chg="add del mod modCrop">
          <ac:chgData name="Hiram Fleitas" userId="e10fcc43-9abd-4aad-af2d-b6bb7d9e18eb" providerId="ADAL" clId="{9E23EBD2-2990-4AB2-AA4C-171AFD5D8C9F}" dt="2023-10-17T19:23:06.299" v="2065" actId="478"/>
          <ac:picMkLst>
            <pc:docMk/>
            <pc:sldMk cId="1437597714" sldId="2147480760"/>
            <ac:picMk id="8" creationId="{30B498BD-98FE-ADAC-0195-6C8675F80D17}"/>
          </ac:picMkLst>
        </pc:picChg>
        <pc:picChg chg="add mod modCrop">
          <ac:chgData name="Hiram Fleitas" userId="e10fcc43-9abd-4aad-af2d-b6bb7d9e18eb" providerId="ADAL" clId="{9E23EBD2-2990-4AB2-AA4C-171AFD5D8C9F}" dt="2023-10-17T19:27:08.161" v="2079" actId="14100"/>
          <ac:picMkLst>
            <pc:docMk/>
            <pc:sldMk cId="1437597714" sldId="2147480760"/>
            <ac:picMk id="10" creationId="{43C939C0-4545-A272-EB38-41D86C09C2CE}"/>
          </ac:picMkLst>
        </pc:picChg>
      </pc:sldChg>
      <pc:sldChg chg="modSp">
        <pc:chgData name="Hiram Fleitas" userId="e10fcc43-9abd-4aad-af2d-b6bb7d9e18eb" providerId="ADAL" clId="{9E23EBD2-2990-4AB2-AA4C-171AFD5D8C9F}" dt="2023-10-17T18:50:14.070" v="1657" actId="732"/>
        <pc:sldMkLst>
          <pc:docMk/>
          <pc:sldMk cId="2359471167" sldId="2147480761"/>
        </pc:sldMkLst>
        <pc:picChg chg="mod">
          <ac:chgData name="Hiram Fleitas" userId="e10fcc43-9abd-4aad-af2d-b6bb7d9e18eb" providerId="ADAL" clId="{9E23EBD2-2990-4AB2-AA4C-171AFD5D8C9F}" dt="2023-10-17T18:50:14.070" v="1657" actId="732"/>
          <ac:picMkLst>
            <pc:docMk/>
            <pc:sldMk cId="2359471167" sldId="2147480761"/>
            <ac:picMk id="1026" creationId="{76963662-ADE6-BE8D-343E-57B6BD63ACB5}"/>
          </ac:picMkLst>
        </pc:picChg>
      </pc:sldChg>
      <pc:sldChg chg="modSp mod">
        <pc:chgData name="Hiram Fleitas" userId="e10fcc43-9abd-4aad-af2d-b6bb7d9e18eb" providerId="ADAL" clId="{9E23EBD2-2990-4AB2-AA4C-171AFD5D8C9F}" dt="2023-10-18T01:56:42.293" v="3837" actId="242"/>
        <pc:sldMkLst>
          <pc:docMk/>
          <pc:sldMk cId="2082880636" sldId="2147480763"/>
        </pc:sldMkLst>
        <pc:spChg chg="mod">
          <ac:chgData name="Hiram Fleitas" userId="e10fcc43-9abd-4aad-af2d-b6bb7d9e18eb" providerId="ADAL" clId="{9E23EBD2-2990-4AB2-AA4C-171AFD5D8C9F}" dt="2023-10-18T01:56:42.293" v="3837" actId="242"/>
          <ac:spMkLst>
            <pc:docMk/>
            <pc:sldMk cId="2082880636" sldId="2147480763"/>
            <ac:spMk id="13" creationId="{8F52C5C6-94BD-4EFD-9FCA-96588BA82F85}"/>
          </ac:spMkLst>
        </pc:spChg>
      </pc:sldChg>
      <pc:sldChg chg="modNotesTx">
        <pc:chgData name="Hiram Fleitas" userId="e10fcc43-9abd-4aad-af2d-b6bb7d9e18eb" providerId="ADAL" clId="{9E23EBD2-2990-4AB2-AA4C-171AFD5D8C9F}" dt="2023-10-17T20:31:26.201" v="2131" actId="20577"/>
        <pc:sldMkLst>
          <pc:docMk/>
          <pc:sldMk cId="441536914" sldId="2147480764"/>
        </pc:sldMkLst>
      </pc:sldChg>
      <pc:sldChg chg="addSp modSp new mod ord modAnim">
        <pc:chgData name="Hiram Fleitas" userId="e10fcc43-9abd-4aad-af2d-b6bb7d9e18eb" providerId="ADAL" clId="{9E23EBD2-2990-4AB2-AA4C-171AFD5D8C9F}" dt="2023-10-17T17:37:26.880" v="293" actId="20577"/>
        <pc:sldMkLst>
          <pc:docMk/>
          <pc:sldMk cId="1873734651" sldId="2147480766"/>
        </pc:sldMkLst>
        <pc:spChg chg="mod">
          <ac:chgData name="Hiram Fleitas" userId="e10fcc43-9abd-4aad-af2d-b6bb7d9e18eb" providerId="ADAL" clId="{9E23EBD2-2990-4AB2-AA4C-171AFD5D8C9F}" dt="2023-10-17T17:37:26.880" v="293" actId="20577"/>
          <ac:spMkLst>
            <pc:docMk/>
            <pc:sldMk cId="1873734651" sldId="2147480766"/>
            <ac:spMk id="2" creationId="{69AB6F91-7E4D-5721-F3C9-3FA0EDF55EE2}"/>
          </ac:spMkLst>
        </pc:spChg>
        <pc:picChg chg="add mod">
          <ac:chgData name="Hiram Fleitas" userId="e10fcc43-9abd-4aad-af2d-b6bb7d9e18eb" providerId="ADAL" clId="{9E23EBD2-2990-4AB2-AA4C-171AFD5D8C9F}" dt="2023-10-17T17:35:09.508" v="218" actId="1076"/>
          <ac:picMkLst>
            <pc:docMk/>
            <pc:sldMk cId="1873734651" sldId="2147480766"/>
            <ac:picMk id="3" creationId="{111E12BC-CFF8-5035-4924-60ED13228EAB}"/>
          </ac:picMkLst>
        </pc:picChg>
      </pc:sldChg>
      <pc:sldChg chg="addSp delSp modSp add mod delAnim modAnim">
        <pc:chgData name="Hiram Fleitas" userId="e10fcc43-9abd-4aad-af2d-b6bb7d9e18eb" providerId="ADAL" clId="{9E23EBD2-2990-4AB2-AA4C-171AFD5D8C9F}" dt="2023-10-17T17:44:09.193" v="300" actId="478"/>
        <pc:sldMkLst>
          <pc:docMk/>
          <pc:sldMk cId="3133945681" sldId="2147480767"/>
        </pc:sldMkLst>
        <pc:spChg chg="mod">
          <ac:chgData name="Hiram Fleitas" userId="e10fcc43-9abd-4aad-af2d-b6bb7d9e18eb" providerId="ADAL" clId="{9E23EBD2-2990-4AB2-AA4C-171AFD5D8C9F}" dt="2023-10-17T17:36:53.458" v="272" actId="20577"/>
          <ac:spMkLst>
            <pc:docMk/>
            <pc:sldMk cId="3133945681" sldId="2147480767"/>
            <ac:spMk id="2" creationId="{69AB6F91-7E4D-5721-F3C9-3FA0EDF55EE2}"/>
          </ac:spMkLst>
        </pc:spChg>
        <pc:picChg chg="del">
          <ac:chgData name="Hiram Fleitas" userId="e10fcc43-9abd-4aad-af2d-b6bb7d9e18eb" providerId="ADAL" clId="{9E23EBD2-2990-4AB2-AA4C-171AFD5D8C9F}" dt="2023-10-17T17:44:09.193" v="300" actId="478"/>
          <ac:picMkLst>
            <pc:docMk/>
            <pc:sldMk cId="3133945681" sldId="2147480767"/>
            <ac:picMk id="3" creationId="{111E12BC-CFF8-5035-4924-60ED13228EAB}"/>
          </ac:picMkLst>
        </pc:picChg>
        <pc:picChg chg="add mod ord">
          <ac:chgData name="Hiram Fleitas" userId="e10fcc43-9abd-4aad-af2d-b6bb7d9e18eb" providerId="ADAL" clId="{9E23EBD2-2990-4AB2-AA4C-171AFD5D8C9F}" dt="2023-10-17T17:44:05.902" v="299" actId="167"/>
          <ac:picMkLst>
            <pc:docMk/>
            <pc:sldMk cId="3133945681" sldId="2147480767"/>
            <ac:picMk id="4" creationId="{C5C8D4A6-2B1D-528E-1D82-D31F077D50D5}"/>
          </ac:picMkLst>
        </pc:picChg>
      </pc:sldChg>
      <pc:sldChg chg="addSp delSp modSp new mod">
        <pc:chgData name="Hiram Fleitas" userId="e10fcc43-9abd-4aad-af2d-b6bb7d9e18eb" providerId="ADAL" clId="{9E23EBD2-2990-4AB2-AA4C-171AFD5D8C9F}" dt="2023-10-18T02:09:06.337" v="3978" actId="1076"/>
        <pc:sldMkLst>
          <pc:docMk/>
          <pc:sldMk cId="3002269361" sldId="2147480768"/>
        </pc:sldMkLst>
        <pc:spChg chg="add del mod">
          <ac:chgData name="Hiram Fleitas" userId="e10fcc43-9abd-4aad-af2d-b6bb7d9e18eb" providerId="ADAL" clId="{9E23EBD2-2990-4AB2-AA4C-171AFD5D8C9F}" dt="2023-10-18T02:09:06.337" v="3978" actId="1076"/>
          <ac:spMkLst>
            <pc:docMk/>
            <pc:sldMk cId="3002269361" sldId="2147480768"/>
            <ac:spMk id="2" creationId="{29FF31D3-8BA7-5837-1782-987155B0A3D3}"/>
          </ac:spMkLst>
        </pc:spChg>
        <pc:spChg chg="mod">
          <ac:chgData name="Hiram Fleitas" userId="e10fcc43-9abd-4aad-af2d-b6bb7d9e18eb" providerId="ADAL" clId="{9E23EBD2-2990-4AB2-AA4C-171AFD5D8C9F}" dt="2023-10-18T02:09:01.212" v="3977" actId="404"/>
          <ac:spMkLst>
            <pc:docMk/>
            <pc:sldMk cId="3002269361" sldId="2147480768"/>
            <ac:spMk id="3" creationId="{95815838-99BD-1BD5-F73A-F52964490DF0}"/>
          </ac:spMkLst>
        </pc:spChg>
        <pc:spChg chg="add del mod">
          <ac:chgData name="Hiram Fleitas" userId="e10fcc43-9abd-4aad-af2d-b6bb7d9e18eb" providerId="ADAL" clId="{9E23EBD2-2990-4AB2-AA4C-171AFD5D8C9F}" dt="2023-10-17T17:46:47.744" v="331"/>
          <ac:spMkLst>
            <pc:docMk/>
            <pc:sldMk cId="3002269361" sldId="2147480768"/>
            <ac:spMk id="6" creationId="{108221DE-58DF-9468-C817-807F77990D2F}"/>
          </ac:spMkLst>
        </pc:spChg>
        <pc:spChg chg="add mod">
          <ac:chgData name="Hiram Fleitas" userId="e10fcc43-9abd-4aad-af2d-b6bb7d9e18eb" providerId="ADAL" clId="{9E23EBD2-2990-4AB2-AA4C-171AFD5D8C9F}" dt="2023-10-18T02:05:03.319" v="3959" actId="14100"/>
          <ac:spMkLst>
            <pc:docMk/>
            <pc:sldMk cId="3002269361" sldId="2147480768"/>
            <ac:spMk id="7" creationId="{635C3C68-372B-264C-C72E-EDE2E4CC93D7}"/>
          </ac:spMkLst>
        </pc:spChg>
        <pc:picChg chg="add mod">
          <ac:chgData name="Hiram Fleitas" userId="e10fcc43-9abd-4aad-af2d-b6bb7d9e18eb" providerId="ADAL" clId="{9E23EBD2-2990-4AB2-AA4C-171AFD5D8C9F}" dt="2023-10-17T20:18:38.471" v="2102" actId="732"/>
          <ac:picMkLst>
            <pc:docMk/>
            <pc:sldMk cId="3002269361" sldId="2147480768"/>
            <ac:picMk id="8" creationId="{490B2015-512B-170D-C809-7A720B61C0B2}"/>
          </ac:picMkLst>
        </pc:picChg>
        <pc:picChg chg="add mod">
          <ac:chgData name="Hiram Fleitas" userId="e10fcc43-9abd-4aad-af2d-b6bb7d9e18eb" providerId="ADAL" clId="{9E23EBD2-2990-4AB2-AA4C-171AFD5D8C9F}" dt="2023-10-17T20:20:04.906" v="2103" actId="732"/>
          <ac:picMkLst>
            <pc:docMk/>
            <pc:sldMk cId="3002269361" sldId="2147480768"/>
            <ac:picMk id="1026" creationId="{DFFD907C-06F5-B99C-D46F-5309894A8920}"/>
          </ac:picMkLst>
        </pc:picChg>
      </pc:sldChg>
      <pc:sldChg chg="addSp delSp modSp mod ord">
        <pc:chgData name="Hiram Fleitas" userId="e10fcc43-9abd-4aad-af2d-b6bb7d9e18eb" providerId="ADAL" clId="{9E23EBD2-2990-4AB2-AA4C-171AFD5D8C9F}" dt="2023-10-18T01:25:54.492" v="3490" actId="20578"/>
        <pc:sldMkLst>
          <pc:docMk/>
          <pc:sldMk cId="388531235" sldId="2147480770"/>
        </pc:sldMkLst>
        <pc:spChg chg="add del mod">
          <ac:chgData name="Hiram Fleitas" userId="e10fcc43-9abd-4aad-af2d-b6bb7d9e18eb" providerId="ADAL" clId="{9E23EBD2-2990-4AB2-AA4C-171AFD5D8C9F}" dt="2023-10-17T23:58:23.520" v="2167"/>
          <ac:spMkLst>
            <pc:docMk/>
            <pc:sldMk cId="388531235" sldId="2147480770"/>
            <ac:spMk id="4" creationId="{83B4B386-E4D5-A52F-52AC-10EAA77D2B6F}"/>
          </ac:spMkLst>
        </pc:spChg>
      </pc:sldChg>
      <pc:sldChg chg="modSp mod">
        <pc:chgData name="Hiram Fleitas" userId="e10fcc43-9abd-4aad-af2d-b6bb7d9e18eb" providerId="ADAL" clId="{9E23EBD2-2990-4AB2-AA4C-171AFD5D8C9F}" dt="2023-10-18T02:10:19.860" v="3991" actId="1076"/>
        <pc:sldMkLst>
          <pc:docMk/>
          <pc:sldMk cId="272693403" sldId="2147480771"/>
        </pc:sldMkLst>
        <pc:spChg chg="mod">
          <ac:chgData name="Hiram Fleitas" userId="e10fcc43-9abd-4aad-af2d-b6bb7d9e18eb" providerId="ADAL" clId="{9E23EBD2-2990-4AB2-AA4C-171AFD5D8C9F}" dt="2023-10-18T02:10:10.161" v="3990" actId="404"/>
          <ac:spMkLst>
            <pc:docMk/>
            <pc:sldMk cId="272693403" sldId="2147480771"/>
            <ac:spMk id="6" creationId="{6C26FECC-9760-DC9B-3B11-8541ACBA043D}"/>
          </ac:spMkLst>
        </pc:spChg>
        <pc:graphicFrameChg chg="mod">
          <ac:chgData name="Hiram Fleitas" userId="e10fcc43-9abd-4aad-af2d-b6bb7d9e18eb" providerId="ADAL" clId="{9E23EBD2-2990-4AB2-AA4C-171AFD5D8C9F}" dt="2023-10-18T02:10:19.860" v="3991" actId="1076"/>
          <ac:graphicFrameMkLst>
            <pc:docMk/>
            <pc:sldMk cId="272693403" sldId="2147480771"/>
            <ac:graphicFrameMk id="7" creationId="{DD97070C-5FAF-9CA7-6343-56AAC0FF6075}"/>
          </ac:graphicFrameMkLst>
        </pc:graphicFrameChg>
      </pc:sldChg>
      <pc:sldChg chg="modSp del">
        <pc:chgData name="Hiram Fleitas" userId="e10fcc43-9abd-4aad-af2d-b6bb7d9e18eb" providerId="ADAL" clId="{9E23EBD2-2990-4AB2-AA4C-171AFD5D8C9F}" dt="2023-10-18T01:00:15.013" v="3140" actId="2696"/>
        <pc:sldMkLst>
          <pc:docMk/>
          <pc:sldMk cId="3767435584" sldId="2147480772"/>
        </pc:sldMkLst>
        <pc:graphicFrameChg chg="mod">
          <ac:chgData name="Hiram Fleitas" userId="e10fcc43-9abd-4aad-af2d-b6bb7d9e18eb" providerId="ADAL" clId="{9E23EBD2-2990-4AB2-AA4C-171AFD5D8C9F}" dt="2023-10-18T00:56:15.142" v="3088" actId="20577"/>
          <ac:graphicFrameMkLst>
            <pc:docMk/>
            <pc:sldMk cId="3767435584" sldId="2147480772"/>
            <ac:graphicFrameMk id="56" creationId="{88563E04-C1FB-44A6-F2F7-4F0A9100E5F3}"/>
          </ac:graphicFrameMkLst>
        </pc:graphicFrameChg>
      </pc:sldChg>
      <pc:sldChg chg="addSp delSp modSp del mod">
        <pc:chgData name="Hiram Fleitas" userId="e10fcc43-9abd-4aad-af2d-b6bb7d9e18eb" providerId="ADAL" clId="{9E23EBD2-2990-4AB2-AA4C-171AFD5D8C9F}" dt="2023-10-18T00:59:42.421" v="3130" actId="2696"/>
        <pc:sldMkLst>
          <pc:docMk/>
          <pc:sldMk cId="638329225" sldId="2147480773"/>
        </pc:sldMkLst>
        <pc:spChg chg="mod ord">
          <ac:chgData name="Hiram Fleitas" userId="e10fcc43-9abd-4aad-af2d-b6bb7d9e18eb" providerId="ADAL" clId="{9E23EBD2-2990-4AB2-AA4C-171AFD5D8C9F}" dt="2023-10-18T00:58:52.888" v="3120" actId="166"/>
          <ac:spMkLst>
            <pc:docMk/>
            <pc:sldMk cId="638329225" sldId="2147480773"/>
            <ac:spMk id="2" creationId="{08D36C0C-2EEA-4F14-B27A-999EC5B017C3}"/>
          </ac:spMkLst>
        </pc:spChg>
        <pc:spChg chg="mod">
          <ac:chgData name="Hiram Fleitas" userId="e10fcc43-9abd-4aad-af2d-b6bb7d9e18eb" providerId="ADAL" clId="{9E23EBD2-2990-4AB2-AA4C-171AFD5D8C9F}" dt="2023-10-18T00:57:25.013" v="3109" actId="14100"/>
          <ac:spMkLst>
            <pc:docMk/>
            <pc:sldMk cId="638329225" sldId="2147480773"/>
            <ac:spMk id="4" creationId="{647C7A49-F608-D956-B000-673459E40B58}"/>
          </ac:spMkLst>
        </pc:spChg>
        <pc:spChg chg="add del mod ord">
          <ac:chgData name="Hiram Fleitas" userId="e10fcc43-9abd-4aad-af2d-b6bb7d9e18eb" providerId="ADAL" clId="{9E23EBD2-2990-4AB2-AA4C-171AFD5D8C9F}" dt="2023-10-18T00:58:52.888" v="3120" actId="166"/>
          <ac:spMkLst>
            <pc:docMk/>
            <pc:sldMk cId="638329225" sldId="2147480773"/>
            <ac:spMk id="52" creationId="{3E5DB610-CCB3-8689-10E9-FA5289136DA0}"/>
          </ac:spMkLst>
        </pc:spChg>
      </pc:sldChg>
      <pc:sldChg chg="ord">
        <pc:chgData name="Hiram Fleitas" userId="e10fcc43-9abd-4aad-af2d-b6bb7d9e18eb" providerId="ADAL" clId="{9E23EBD2-2990-4AB2-AA4C-171AFD5D8C9F}" dt="2023-10-18T01:25:40.980" v="3489"/>
        <pc:sldMkLst>
          <pc:docMk/>
          <pc:sldMk cId="1114397892" sldId="2147480774"/>
        </pc:sldMkLst>
      </pc:sldChg>
      <pc:sldChg chg="ord">
        <pc:chgData name="Hiram Fleitas" userId="e10fcc43-9abd-4aad-af2d-b6bb7d9e18eb" providerId="ADAL" clId="{9E23EBD2-2990-4AB2-AA4C-171AFD5D8C9F}" dt="2023-10-18T00:16:40.899" v="2551"/>
        <pc:sldMkLst>
          <pc:docMk/>
          <pc:sldMk cId="1694935416" sldId="2147480775"/>
        </pc:sldMkLst>
      </pc:sldChg>
      <pc:sldChg chg="addSp delSp modSp mod ord modShow">
        <pc:chgData name="Hiram Fleitas" userId="e10fcc43-9abd-4aad-af2d-b6bb7d9e18eb" providerId="ADAL" clId="{9E23EBD2-2990-4AB2-AA4C-171AFD5D8C9F}" dt="2023-10-18T01:28:13.428" v="3514"/>
        <pc:sldMkLst>
          <pc:docMk/>
          <pc:sldMk cId="2234894581" sldId="2147480777"/>
        </pc:sldMkLst>
        <pc:spChg chg="add del mod">
          <ac:chgData name="Hiram Fleitas" userId="e10fcc43-9abd-4aad-af2d-b6bb7d9e18eb" providerId="ADAL" clId="{9E23EBD2-2990-4AB2-AA4C-171AFD5D8C9F}" dt="2023-10-18T00:30:37.490" v="2671" actId="478"/>
          <ac:spMkLst>
            <pc:docMk/>
            <pc:sldMk cId="2234894581" sldId="2147480777"/>
            <ac:spMk id="3" creationId="{39F5F357-550B-ED1A-1D37-EC6FF80CFD75}"/>
          </ac:spMkLst>
        </pc:spChg>
        <pc:spChg chg="add del mod">
          <ac:chgData name="Hiram Fleitas" userId="e10fcc43-9abd-4aad-af2d-b6bb7d9e18eb" providerId="ADAL" clId="{9E23EBD2-2990-4AB2-AA4C-171AFD5D8C9F}" dt="2023-10-18T00:27:54.106" v="2555"/>
          <ac:spMkLst>
            <pc:docMk/>
            <pc:sldMk cId="2234894581" sldId="2147480777"/>
            <ac:spMk id="4" creationId="{52C2E744-716D-8AB5-B876-5CF8C59632A8}"/>
          </ac:spMkLst>
        </pc:spChg>
        <pc:spChg chg="add del mod">
          <ac:chgData name="Hiram Fleitas" userId="e10fcc43-9abd-4aad-af2d-b6bb7d9e18eb" providerId="ADAL" clId="{9E23EBD2-2990-4AB2-AA4C-171AFD5D8C9F}" dt="2023-10-18T00:27:53.360" v="2554" actId="478"/>
          <ac:spMkLst>
            <pc:docMk/>
            <pc:sldMk cId="2234894581" sldId="2147480777"/>
            <ac:spMk id="6" creationId="{DF3E107D-05F9-9FD2-ABB7-0563652D0819}"/>
          </ac:spMkLst>
        </pc:spChg>
        <pc:spChg chg="add del mod">
          <ac:chgData name="Hiram Fleitas" userId="e10fcc43-9abd-4aad-af2d-b6bb7d9e18eb" providerId="ADAL" clId="{9E23EBD2-2990-4AB2-AA4C-171AFD5D8C9F}" dt="2023-10-18T00:28:25.118" v="2567" actId="478"/>
          <ac:spMkLst>
            <pc:docMk/>
            <pc:sldMk cId="2234894581" sldId="2147480777"/>
            <ac:spMk id="7" creationId="{A11F2B5B-6373-B9EA-DD5C-35C9C7F04A58}"/>
          </ac:spMkLst>
        </pc:spChg>
        <pc:spChg chg="add mod">
          <ac:chgData name="Hiram Fleitas" userId="e10fcc43-9abd-4aad-af2d-b6bb7d9e18eb" providerId="ADAL" clId="{9E23EBD2-2990-4AB2-AA4C-171AFD5D8C9F}" dt="2023-10-18T00:31:58.217" v="2730" actId="1076"/>
          <ac:spMkLst>
            <pc:docMk/>
            <pc:sldMk cId="2234894581" sldId="2147480777"/>
            <ac:spMk id="9" creationId="{7BB5C806-1EC6-B788-C966-31D411D784A0}"/>
          </ac:spMkLst>
        </pc:spChg>
      </pc:sldChg>
      <pc:sldChg chg="add del ord">
        <pc:chgData name="Hiram Fleitas" userId="e10fcc43-9abd-4aad-af2d-b6bb7d9e18eb" providerId="ADAL" clId="{9E23EBD2-2990-4AB2-AA4C-171AFD5D8C9F}" dt="2023-10-17T23:57:31.974" v="2154" actId="2890"/>
        <pc:sldMkLst>
          <pc:docMk/>
          <pc:sldMk cId="188765469" sldId="2147480778"/>
        </pc:sldMkLst>
      </pc:sldChg>
      <pc:sldChg chg="new del">
        <pc:chgData name="Hiram Fleitas" userId="e10fcc43-9abd-4aad-af2d-b6bb7d9e18eb" providerId="ADAL" clId="{9E23EBD2-2990-4AB2-AA4C-171AFD5D8C9F}" dt="2023-10-18T00:58:07.638" v="3116" actId="680"/>
        <pc:sldMkLst>
          <pc:docMk/>
          <pc:sldMk cId="756330718" sldId="2147480778"/>
        </pc:sldMkLst>
      </pc:sldChg>
      <pc:sldChg chg="new del">
        <pc:chgData name="Hiram Fleitas" userId="e10fcc43-9abd-4aad-af2d-b6bb7d9e18eb" providerId="ADAL" clId="{9E23EBD2-2990-4AB2-AA4C-171AFD5D8C9F}" dt="2023-10-18T00:58:03.344" v="3114" actId="680"/>
        <pc:sldMkLst>
          <pc:docMk/>
          <pc:sldMk cId="1250480405" sldId="2147480778"/>
        </pc:sldMkLst>
      </pc:sldChg>
      <pc:sldChg chg="addSp modSp add mod">
        <pc:chgData name="Hiram Fleitas" userId="e10fcc43-9abd-4aad-af2d-b6bb7d9e18eb" providerId="ADAL" clId="{9E23EBD2-2990-4AB2-AA4C-171AFD5D8C9F}" dt="2023-10-18T00:59:36.117" v="3129" actId="14100"/>
        <pc:sldMkLst>
          <pc:docMk/>
          <pc:sldMk cId="1499631616" sldId="2147480778"/>
        </pc:sldMkLst>
        <pc:spChg chg="mod">
          <ac:chgData name="Hiram Fleitas" userId="e10fcc43-9abd-4aad-af2d-b6bb7d9e18eb" providerId="ADAL" clId="{9E23EBD2-2990-4AB2-AA4C-171AFD5D8C9F}" dt="2023-10-18T00:59:36.117" v="3129" actId="14100"/>
          <ac:spMkLst>
            <pc:docMk/>
            <pc:sldMk cId="1499631616" sldId="2147480778"/>
            <ac:spMk id="2" creationId="{C34D274F-59A9-338E-F436-BB461E055BB2}"/>
          </ac:spMkLst>
        </pc:spChg>
        <pc:spChg chg="add mod">
          <ac:chgData name="Hiram Fleitas" userId="e10fcc43-9abd-4aad-af2d-b6bb7d9e18eb" providerId="ADAL" clId="{9E23EBD2-2990-4AB2-AA4C-171AFD5D8C9F}" dt="2023-10-18T00:59:09.145" v="3123" actId="1076"/>
          <ac:spMkLst>
            <pc:docMk/>
            <pc:sldMk cId="1499631616" sldId="2147480778"/>
            <ac:spMk id="4" creationId="{89DD70D3-30D1-72A1-F741-EDC1701BF1F6}"/>
          </ac:spMkLst>
        </pc:spChg>
      </pc:sldChg>
      <pc:sldChg chg="new del">
        <pc:chgData name="Hiram Fleitas" userId="e10fcc43-9abd-4aad-af2d-b6bb7d9e18eb" providerId="ADAL" clId="{9E23EBD2-2990-4AB2-AA4C-171AFD5D8C9F}" dt="2023-10-18T00:58:28.324" v="3118" actId="2696"/>
        <pc:sldMkLst>
          <pc:docMk/>
          <pc:sldMk cId="1852877633" sldId="2147480778"/>
        </pc:sldMkLst>
      </pc:sldChg>
      <pc:sldChg chg="addSp modSp new mod">
        <pc:chgData name="Hiram Fleitas" userId="e10fcc43-9abd-4aad-af2d-b6bb7d9e18eb" providerId="ADAL" clId="{9E23EBD2-2990-4AB2-AA4C-171AFD5D8C9F}" dt="2023-10-18T01:00:11.008" v="3139"/>
        <pc:sldMkLst>
          <pc:docMk/>
          <pc:sldMk cId="3785661696" sldId="2147480779"/>
        </pc:sldMkLst>
        <pc:spChg chg="mod">
          <ac:chgData name="Hiram Fleitas" userId="e10fcc43-9abd-4aad-af2d-b6bb7d9e18eb" providerId="ADAL" clId="{9E23EBD2-2990-4AB2-AA4C-171AFD5D8C9F}" dt="2023-10-18T01:00:02.506" v="3138" actId="404"/>
          <ac:spMkLst>
            <pc:docMk/>
            <pc:sldMk cId="3785661696" sldId="2147480779"/>
            <ac:spMk id="2" creationId="{48983C13-7BDE-8140-4ED4-280F258DF5E6}"/>
          </ac:spMkLst>
        </pc:spChg>
        <pc:graphicFrameChg chg="add mod">
          <ac:chgData name="Hiram Fleitas" userId="e10fcc43-9abd-4aad-af2d-b6bb7d9e18eb" providerId="ADAL" clId="{9E23EBD2-2990-4AB2-AA4C-171AFD5D8C9F}" dt="2023-10-18T01:00:11.008" v="3139"/>
          <ac:graphicFrameMkLst>
            <pc:docMk/>
            <pc:sldMk cId="3785661696" sldId="2147480779"/>
            <ac:graphicFrameMk id="3" creationId="{BC3ED6E2-B958-CF94-0063-7C9D9BCBB727}"/>
          </ac:graphicFrameMkLst>
        </pc:graphicFrameChg>
      </pc:sldChg>
      <pc:sldChg chg="addSp delSp modSp new add del mod ord">
        <pc:chgData name="Hiram Fleitas" userId="e10fcc43-9abd-4aad-af2d-b6bb7d9e18eb" providerId="ADAL" clId="{9E23EBD2-2990-4AB2-AA4C-171AFD5D8C9F}" dt="2023-10-18T02:31:34.434" v="4263" actId="1076"/>
        <pc:sldMkLst>
          <pc:docMk/>
          <pc:sldMk cId="3523739692" sldId="2147480780"/>
        </pc:sldMkLst>
        <pc:spChg chg="mod">
          <ac:chgData name="Hiram Fleitas" userId="e10fcc43-9abd-4aad-af2d-b6bb7d9e18eb" providerId="ADAL" clId="{9E23EBD2-2990-4AB2-AA4C-171AFD5D8C9F}" dt="2023-10-18T01:05:19.993" v="3205" actId="404"/>
          <ac:spMkLst>
            <pc:docMk/>
            <pc:sldMk cId="3523739692" sldId="2147480780"/>
            <ac:spMk id="2" creationId="{E7B009F7-AF85-9CAF-0FFE-50255D3B9CB9}"/>
          </ac:spMkLst>
        </pc:spChg>
        <pc:spChg chg="add del">
          <ac:chgData name="Hiram Fleitas" userId="e10fcc43-9abd-4aad-af2d-b6bb7d9e18eb" providerId="ADAL" clId="{9E23EBD2-2990-4AB2-AA4C-171AFD5D8C9F}" dt="2023-10-18T01:04:05.948" v="3186" actId="22"/>
          <ac:spMkLst>
            <pc:docMk/>
            <pc:sldMk cId="3523739692" sldId="2147480780"/>
            <ac:spMk id="4" creationId="{1EF6A8E0-BA60-64C6-B974-93D99D5A0170}"/>
          </ac:spMkLst>
        </pc:spChg>
        <pc:spChg chg="add mod">
          <ac:chgData name="Hiram Fleitas" userId="e10fcc43-9abd-4aad-af2d-b6bb7d9e18eb" providerId="ADAL" clId="{9E23EBD2-2990-4AB2-AA4C-171AFD5D8C9F}" dt="2023-10-18T02:31:34.434" v="4263" actId="1076"/>
          <ac:spMkLst>
            <pc:docMk/>
            <pc:sldMk cId="3523739692" sldId="2147480780"/>
            <ac:spMk id="6" creationId="{D206702D-25D9-B6E4-6938-3AD77E471506}"/>
          </ac:spMkLst>
        </pc:spChg>
        <pc:spChg chg="add mod">
          <ac:chgData name="Hiram Fleitas" userId="e10fcc43-9abd-4aad-af2d-b6bb7d9e18eb" providerId="ADAL" clId="{9E23EBD2-2990-4AB2-AA4C-171AFD5D8C9F}" dt="2023-10-18T02:30:21.802" v="4257" actId="1076"/>
          <ac:spMkLst>
            <pc:docMk/>
            <pc:sldMk cId="3523739692" sldId="2147480780"/>
            <ac:spMk id="7" creationId="{F6F2688F-8666-23CF-9C60-134D2C3FFD98}"/>
          </ac:spMkLst>
        </pc:spChg>
        <pc:spChg chg="add del mod">
          <ac:chgData name="Hiram Fleitas" userId="e10fcc43-9abd-4aad-af2d-b6bb7d9e18eb" providerId="ADAL" clId="{9E23EBD2-2990-4AB2-AA4C-171AFD5D8C9F}" dt="2023-10-18T02:27:34.747" v="4231" actId="478"/>
          <ac:spMkLst>
            <pc:docMk/>
            <pc:sldMk cId="3523739692" sldId="2147480780"/>
            <ac:spMk id="8" creationId="{0DB2555B-673E-E4EA-E9A1-A2C97A4BDD44}"/>
          </ac:spMkLst>
        </pc:spChg>
        <pc:spChg chg="add del mod">
          <ac:chgData name="Hiram Fleitas" userId="e10fcc43-9abd-4aad-af2d-b6bb7d9e18eb" providerId="ADAL" clId="{9E23EBD2-2990-4AB2-AA4C-171AFD5D8C9F}" dt="2023-10-18T02:27:13.257" v="4227" actId="478"/>
          <ac:spMkLst>
            <pc:docMk/>
            <pc:sldMk cId="3523739692" sldId="2147480780"/>
            <ac:spMk id="10" creationId="{819FFCBA-8D2E-0921-EA0C-38EF3CDEF224}"/>
          </ac:spMkLst>
        </pc:spChg>
        <pc:spChg chg="add mod">
          <ac:chgData name="Hiram Fleitas" userId="e10fcc43-9abd-4aad-af2d-b6bb7d9e18eb" providerId="ADAL" clId="{9E23EBD2-2990-4AB2-AA4C-171AFD5D8C9F}" dt="2023-10-18T02:27:42.829" v="4233"/>
          <ac:spMkLst>
            <pc:docMk/>
            <pc:sldMk cId="3523739692" sldId="2147480780"/>
            <ac:spMk id="11" creationId="{20E31C95-E78E-A17D-1D95-2628D98B4357}"/>
          </ac:spMkLst>
        </pc:spChg>
        <pc:spChg chg="add mod">
          <ac:chgData name="Hiram Fleitas" userId="e10fcc43-9abd-4aad-af2d-b6bb7d9e18eb" providerId="ADAL" clId="{9E23EBD2-2990-4AB2-AA4C-171AFD5D8C9F}" dt="2023-10-18T02:30:00.759" v="4254" actId="1076"/>
          <ac:spMkLst>
            <pc:docMk/>
            <pc:sldMk cId="3523739692" sldId="2147480780"/>
            <ac:spMk id="12" creationId="{3B3ADFCE-7736-7112-9A9E-F7ECD9213778}"/>
          </ac:spMkLst>
        </pc:spChg>
        <pc:spChg chg="add mod">
          <ac:chgData name="Hiram Fleitas" userId="e10fcc43-9abd-4aad-af2d-b6bb7d9e18eb" providerId="ADAL" clId="{9E23EBD2-2990-4AB2-AA4C-171AFD5D8C9F}" dt="2023-10-18T02:28:49.729" v="4245" actId="1076"/>
          <ac:spMkLst>
            <pc:docMk/>
            <pc:sldMk cId="3523739692" sldId="2147480780"/>
            <ac:spMk id="13" creationId="{5C701BA9-1EA8-AAA5-E1FC-496430024BA0}"/>
          </ac:spMkLst>
        </pc:spChg>
        <pc:spChg chg="add mod">
          <ac:chgData name="Hiram Fleitas" userId="e10fcc43-9abd-4aad-af2d-b6bb7d9e18eb" providerId="ADAL" clId="{9E23EBD2-2990-4AB2-AA4C-171AFD5D8C9F}" dt="2023-10-18T02:29:35.852" v="4251" actId="1076"/>
          <ac:spMkLst>
            <pc:docMk/>
            <pc:sldMk cId="3523739692" sldId="2147480780"/>
            <ac:spMk id="14" creationId="{E476F26C-B477-08CB-F7D4-F860136EE353}"/>
          </ac:spMkLst>
        </pc:spChg>
        <pc:spChg chg="add mod">
          <ac:chgData name="Hiram Fleitas" userId="e10fcc43-9abd-4aad-af2d-b6bb7d9e18eb" providerId="ADAL" clId="{9E23EBD2-2990-4AB2-AA4C-171AFD5D8C9F}" dt="2023-10-18T02:31:16.098" v="4261" actId="1076"/>
          <ac:spMkLst>
            <pc:docMk/>
            <pc:sldMk cId="3523739692" sldId="2147480780"/>
            <ac:spMk id="15" creationId="{C0A8A7AF-9525-EAC9-5CA6-D80424792E89}"/>
          </ac:spMkLst>
        </pc:spChg>
        <pc:graphicFrameChg chg="add del modGraphic">
          <ac:chgData name="Hiram Fleitas" userId="e10fcc43-9abd-4aad-af2d-b6bb7d9e18eb" providerId="ADAL" clId="{9E23EBD2-2990-4AB2-AA4C-171AFD5D8C9F}" dt="2023-10-18T02:26:23.231" v="4218" actId="1032"/>
          <ac:graphicFrameMkLst>
            <pc:docMk/>
            <pc:sldMk cId="3523739692" sldId="2147480780"/>
            <ac:graphicFrameMk id="9" creationId="{32F1DEBB-9D7A-BC90-3C65-63989AF49F7B}"/>
          </ac:graphicFrameMkLst>
        </pc:graphicFrameChg>
      </pc:sldChg>
      <pc:sldMasterChg chg="addSldLayout delSldLayout">
        <pc:chgData name="Hiram Fleitas" userId="e10fcc43-9abd-4aad-af2d-b6bb7d9e18eb" providerId="ADAL" clId="{9E23EBD2-2990-4AB2-AA4C-171AFD5D8C9F}" dt="2023-10-17T23:54:10.534" v="2145" actId="2696"/>
        <pc:sldMasterMkLst>
          <pc:docMk/>
          <pc:sldMasterMk cId="4252814440" sldId="2147483958"/>
        </pc:sldMasterMkLst>
        <pc:sldLayoutChg chg="add del">
          <pc:chgData name="Hiram Fleitas" userId="e10fcc43-9abd-4aad-af2d-b6bb7d9e18eb" providerId="ADAL" clId="{9E23EBD2-2990-4AB2-AA4C-171AFD5D8C9F}" dt="2023-10-17T23:54:10.534" v="2145" actId="2696"/>
          <pc:sldLayoutMkLst>
            <pc:docMk/>
            <pc:sldMasterMk cId="4252814440" sldId="2147483958"/>
            <pc:sldLayoutMk cId="2883789675" sldId="2147484211"/>
          </pc:sldLayoutMkLst>
        </pc:sldLayoutChg>
      </pc:sldMasterChg>
      <pc:sldMasterChg chg="delSldLayout">
        <pc:chgData name="Hiram Fleitas" userId="e10fcc43-9abd-4aad-af2d-b6bb7d9e18eb" providerId="ADAL" clId="{9E23EBD2-2990-4AB2-AA4C-171AFD5D8C9F}" dt="2023-10-18T02:31:24.178" v="4262" actId="2696"/>
        <pc:sldMasterMkLst>
          <pc:docMk/>
          <pc:sldMasterMk cId="1077929379" sldId="2147484005"/>
        </pc:sldMasterMkLst>
        <pc:sldLayoutChg chg="del">
          <pc:chgData name="Hiram Fleitas" userId="e10fcc43-9abd-4aad-af2d-b6bb7d9e18eb" providerId="ADAL" clId="{9E23EBD2-2990-4AB2-AA4C-171AFD5D8C9F}" dt="2023-10-18T02:31:24.178" v="4262" actId="2696"/>
          <pc:sldLayoutMkLst>
            <pc:docMk/>
            <pc:sldMasterMk cId="1077929379" sldId="2147484005"/>
            <pc:sldLayoutMk cId="2951356548" sldId="2147484214"/>
          </pc:sldLayoutMkLst>
        </pc:sldLayoutChg>
      </pc:sldMasterChg>
    </pc:docChg>
  </pc:docChgLst>
  <pc:docChgLst>
    <pc:chgData name="Chirag Shah" userId="S::cshah@microsoft.com::14cad5ef-3089-4abe-b951-0d5276848997" providerId="AD" clId="Web-{7E6CF8D6-D8EF-1274-4BF2-17F7A1FE8B59}"/>
    <pc:docChg chg="mod">
      <pc:chgData name="Chirag Shah" userId="S::cshah@microsoft.com::14cad5ef-3089-4abe-b951-0d5276848997" providerId="AD" clId="Web-{7E6CF8D6-D8EF-1274-4BF2-17F7A1FE8B59}" dt="2023-10-24T21:22:17.452" v="2"/>
      <pc:docMkLst>
        <pc:docMk/>
      </pc:docMkLst>
      <pc:sldChg chg="addCm">
        <pc:chgData name="Chirag Shah" userId="S::cshah@microsoft.com::14cad5ef-3089-4abe-b951-0d5276848997" providerId="AD" clId="Web-{7E6CF8D6-D8EF-1274-4BF2-17F7A1FE8B59}" dt="2023-10-24T21:20:21.105" v="1"/>
        <pc:sldMkLst>
          <pc:docMk/>
          <pc:sldMk cId="2649186545" sldId="2147480740"/>
        </pc:sldMkLst>
        <pc:extLst>
          <p:ext xmlns:p="http://schemas.openxmlformats.org/presentationml/2006/main" uri="{D6D511B9-2390-475A-947B-AFAB55BFBCF1}">
            <pc226:cmChg xmlns:pc226="http://schemas.microsoft.com/office/powerpoint/2022/06/main/command" chg="add">
              <pc226:chgData name="Chirag Shah" userId="S::cshah@microsoft.com::14cad5ef-3089-4abe-b951-0d5276848997" providerId="AD" clId="Web-{7E6CF8D6-D8EF-1274-4BF2-17F7A1FE8B59}" dt="2023-10-24T21:20:21.105" v="1"/>
              <pc2:cmMkLst xmlns:pc2="http://schemas.microsoft.com/office/powerpoint/2019/9/main/command">
                <pc:docMk/>
                <pc:sldMk cId="2649186545" sldId="2147480740"/>
                <pc2:cmMk id="{21D309E3-6380-4A1D-8A24-C3B22C36D8BF}"/>
              </pc2:cmMkLst>
            </pc226:cmChg>
          </p:ext>
        </pc:extLst>
      </pc:sldChg>
      <pc:sldChg chg="addCm">
        <pc:chgData name="Chirag Shah" userId="S::cshah@microsoft.com::14cad5ef-3089-4abe-b951-0d5276848997" providerId="AD" clId="Web-{7E6CF8D6-D8EF-1274-4BF2-17F7A1FE8B59}" dt="2023-10-24T21:22:17.452" v="2"/>
        <pc:sldMkLst>
          <pc:docMk/>
          <pc:sldMk cId="2325964698" sldId="2147480754"/>
        </pc:sldMkLst>
        <pc:extLst>
          <p:ext xmlns:p="http://schemas.openxmlformats.org/presentationml/2006/main" uri="{D6D511B9-2390-475A-947B-AFAB55BFBCF1}">
            <pc226:cmChg xmlns:pc226="http://schemas.microsoft.com/office/powerpoint/2022/06/main/command" chg="add">
              <pc226:chgData name="Chirag Shah" userId="S::cshah@microsoft.com::14cad5ef-3089-4abe-b951-0d5276848997" providerId="AD" clId="Web-{7E6CF8D6-D8EF-1274-4BF2-17F7A1FE8B59}" dt="2023-10-24T21:22:17.452" v="2"/>
              <pc2:cmMkLst xmlns:pc2="http://schemas.microsoft.com/office/powerpoint/2019/9/main/command">
                <pc:docMk/>
                <pc:sldMk cId="2325964698" sldId="2147480754"/>
                <pc2:cmMk id="{2EE2E92A-254E-4DE1-84BC-C9FDA36DAFFC}"/>
              </pc2:cmMkLst>
            </pc226:cmChg>
          </p:ext>
        </pc:extLst>
      </pc:sldChg>
    </pc:docChg>
  </pc:docChgLst>
  <pc:docChgLst>
    <pc:chgData name="Surya Teja Josyula" userId="S::sujosyul@microsoft.com::885f0eac-de8b-40fd-8165-c78eb0cb08df" providerId="AD" clId="Web-{6F0BE0E3-D5E0-7FA9-CD84-64B638ADAA11}"/>
    <pc:docChg chg="mod">
      <pc:chgData name="Surya Teja Josyula" userId="S::sujosyul@microsoft.com::885f0eac-de8b-40fd-8165-c78eb0cb08df" providerId="AD" clId="Web-{6F0BE0E3-D5E0-7FA9-CD84-64B638ADAA11}" dt="2023-10-18T13:16:42.824" v="3"/>
      <pc:docMkLst>
        <pc:docMk/>
      </pc:docMkLst>
      <pc:sldChg chg="addCm">
        <pc:chgData name="Surya Teja Josyula" userId="S::sujosyul@microsoft.com::885f0eac-de8b-40fd-8165-c78eb0cb08df" providerId="AD" clId="Web-{6F0BE0E3-D5E0-7FA9-CD84-64B638ADAA11}" dt="2023-10-18T13:15:34.866" v="1"/>
        <pc:sldMkLst>
          <pc:docMk/>
          <pc:sldMk cId="1551396781" sldId="2147480739"/>
        </pc:sldMkLst>
        <pc:extLst>
          <p:ext xmlns:p="http://schemas.openxmlformats.org/presentationml/2006/main" uri="{D6D511B9-2390-475A-947B-AFAB55BFBCF1}">
            <pc226:cmChg xmlns:pc226="http://schemas.microsoft.com/office/powerpoint/2022/06/main/command" chg="add">
              <pc226:chgData name="Surya Teja Josyula" userId="S::sujosyul@microsoft.com::885f0eac-de8b-40fd-8165-c78eb0cb08df" providerId="AD" clId="Web-{6F0BE0E3-D5E0-7FA9-CD84-64B638ADAA11}" dt="2023-10-18T13:15:34.866" v="1"/>
              <pc2:cmMkLst xmlns:pc2="http://schemas.microsoft.com/office/powerpoint/2019/9/main/command">
                <pc:docMk/>
                <pc:sldMk cId="1551396781" sldId="2147480739"/>
                <pc2:cmMk id="{071F200C-BA9E-4075-9359-4298A9A5E17F}"/>
              </pc2:cmMkLst>
            </pc226:cmChg>
          </p:ext>
        </pc:extLst>
      </pc:sldChg>
      <pc:sldChg chg="addCm">
        <pc:chgData name="Surya Teja Josyula" userId="S::sujosyul@microsoft.com::885f0eac-de8b-40fd-8165-c78eb0cb08df" providerId="AD" clId="Web-{6F0BE0E3-D5E0-7FA9-CD84-64B638ADAA11}" dt="2023-10-18T13:16:08.384" v="2"/>
        <pc:sldMkLst>
          <pc:docMk/>
          <pc:sldMk cId="2649186545" sldId="2147480740"/>
        </pc:sldMkLst>
        <pc:extLst>
          <p:ext xmlns:p="http://schemas.openxmlformats.org/presentationml/2006/main" uri="{D6D511B9-2390-475A-947B-AFAB55BFBCF1}">
            <pc226:cmChg xmlns:pc226="http://schemas.microsoft.com/office/powerpoint/2022/06/main/command" chg="add">
              <pc226:chgData name="Surya Teja Josyula" userId="S::sujosyul@microsoft.com::885f0eac-de8b-40fd-8165-c78eb0cb08df" providerId="AD" clId="Web-{6F0BE0E3-D5E0-7FA9-CD84-64B638ADAA11}" dt="2023-10-18T13:16:08.384" v="2"/>
              <pc2:cmMkLst xmlns:pc2="http://schemas.microsoft.com/office/powerpoint/2019/9/main/command">
                <pc:docMk/>
                <pc:sldMk cId="2649186545" sldId="2147480740"/>
                <pc2:cmMk id="{AE1636A7-A0CD-4576-A716-E45036351287}"/>
              </pc2:cmMkLst>
            </pc226:cmChg>
          </p:ext>
        </pc:extLst>
      </pc:sldChg>
      <pc:sldChg chg="addCm">
        <pc:chgData name="Surya Teja Josyula" userId="S::sujosyul@microsoft.com::885f0eac-de8b-40fd-8165-c78eb0cb08df" providerId="AD" clId="Web-{6F0BE0E3-D5E0-7FA9-CD84-64B638ADAA11}" dt="2023-10-18T13:16:42.824" v="3"/>
        <pc:sldMkLst>
          <pc:docMk/>
          <pc:sldMk cId="3133945681" sldId="2147480767"/>
        </pc:sldMkLst>
        <pc:extLst>
          <p:ext xmlns:p="http://schemas.openxmlformats.org/presentationml/2006/main" uri="{D6D511B9-2390-475A-947B-AFAB55BFBCF1}">
            <pc226:cmChg xmlns:pc226="http://schemas.microsoft.com/office/powerpoint/2022/06/main/command" chg="add">
              <pc226:chgData name="Surya Teja Josyula" userId="S::sujosyul@microsoft.com::885f0eac-de8b-40fd-8165-c78eb0cb08df" providerId="AD" clId="Web-{6F0BE0E3-D5E0-7FA9-CD84-64B638ADAA11}" dt="2023-10-18T13:16:42.824" v="3"/>
              <pc2:cmMkLst xmlns:pc2="http://schemas.microsoft.com/office/powerpoint/2019/9/main/command">
                <pc:docMk/>
                <pc:sldMk cId="3133945681" sldId="2147480767"/>
                <pc2:cmMk id="{0A11CBB3-3BC9-4573-83D2-879679B09566}"/>
              </pc2:cmMkLst>
            </pc226:cmChg>
          </p:ext>
        </pc:extLst>
      </pc:sldChg>
    </pc:docChg>
  </pc:docChgLst>
  <pc:docChgLst>
    <pc:chgData name="Natalia Rodriguez Pulido" userId="S::nataliar@microsoft.com::bdec3b4f-57f0-4c87-a8e4-8d0c15d409a1" providerId="AD" clId="Web-{6361AB45-F88C-D6EB-DDE8-755BCD55D993}"/>
    <pc:docChg chg="addSld delSld modSld sldOrd addMainMaster modMainMaster">
      <pc:chgData name="Natalia Rodriguez Pulido" userId="S::nataliar@microsoft.com::bdec3b4f-57f0-4c87-a8e4-8d0c15d409a1" providerId="AD" clId="Web-{6361AB45-F88C-D6EB-DDE8-755BCD55D993}" dt="2023-10-17T14:57:27.242" v="87" actId="20577"/>
      <pc:docMkLst>
        <pc:docMk/>
      </pc:docMkLst>
      <pc:sldChg chg="delSp modSp">
        <pc:chgData name="Natalia Rodriguez Pulido" userId="S::nataliar@microsoft.com::bdec3b4f-57f0-4c87-a8e4-8d0c15d409a1" providerId="AD" clId="Web-{6361AB45-F88C-D6EB-DDE8-755BCD55D993}" dt="2023-10-17T14:30:17.782" v="17"/>
        <pc:sldMkLst>
          <pc:docMk/>
          <pc:sldMk cId="3408387617" sldId="318"/>
        </pc:sldMkLst>
        <pc:spChg chg="mod">
          <ac:chgData name="Natalia Rodriguez Pulido" userId="S::nataliar@microsoft.com::bdec3b4f-57f0-4c87-a8e4-8d0c15d409a1" providerId="AD" clId="Web-{6361AB45-F88C-D6EB-DDE8-755BCD55D993}" dt="2023-10-17T14:29:26.718" v="14" actId="1076"/>
          <ac:spMkLst>
            <pc:docMk/>
            <pc:sldMk cId="3408387617" sldId="318"/>
            <ac:spMk id="3" creationId="{12ED9578-920E-185A-AABB-652E16B5400A}"/>
          </ac:spMkLst>
        </pc:spChg>
        <pc:picChg chg="del">
          <ac:chgData name="Natalia Rodriguez Pulido" userId="S::nataliar@microsoft.com::bdec3b4f-57f0-4c87-a8e4-8d0c15d409a1" providerId="AD" clId="Web-{6361AB45-F88C-D6EB-DDE8-755BCD55D993}" dt="2023-10-17T14:30:17.782" v="17"/>
          <ac:picMkLst>
            <pc:docMk/>
            <pc:sldMk cId="3408387617" sldId="318"/>
            <ac:picMk id="71" creationId="{5019EE47-0AE3-ABDB-82EF-A8917A73865F}"/>
          </ac:picMkLst>
        </pc:picChg>
        <pc:picChg chg="del">
          <ac:chgData name="Natalia Rodriguez Pulido" userId="S::nataliar@microsoft.com::bdec3b4f-57f0-4c87-a8e4-8d0c15d409a1" providerId="AD" clId="Web-{6361AB45-F88C-D6EB-DDE8-755BCD55D993}" dt="2023-10-17T14:30:16.017" v="16"/>
          <ac:picMkLst>
            <pc:docMk/>
            <pc:sldMk cId="3408387617" sldId="318"/>
            <ac:picMk id="72" creationId="{C5BA41A1-4F65-160A-DDC1-694C1007D4B1}"/>
          </ac:picMkLst>
        </pc:picChg>
      </pc:sldChg>
      <pc:sldChg chg="modSp">
        <pc:chgData name="Natalia Rodriguez Pulido" userId="S::nataliar@microsoft.com::bdec3b4f-57f0-4c87-a8e4-8d0c15d409a1" providerId="AD" clId="Web-{6361AB45-F88C-D6EB-DDE8-755BCD55D993}" dt="2023-10-17T14:54:35.953" v="77" actId="20577"/>
        <pc:sldMkLst>
          <pc:docMk/>
          <pc:sldMk cId="656193665" sldId="2147477901"/>
        </pc:sldMkLst>
        <pc:spChg chg="mod">
          <ac:chgData name="Natalia Rodriguez Pulido" userId="S::nataliar@microsoft.com::bdec3b4f-57f0-4c87-a8e4-8d0c15d409a1" providerId="AD" clId="Web-{6361AB45-F88C-D6EB-DDE8-755BCD55D993}" dt="2023-10-17T14:54:35.953" v="77" actId="20577"/>
          <ac:spMkLst>
            <pc:docMk/>
            <pc:sldMk cId="656193665" sldId="2147477901"/>
            <ac:spMk id="9" creationId="{63575F5B-DC6A-2CCA-7D3E-BAE09D97221A}"/>
          </ac:spMkLst>
        </pc:spChg>
      </pc:sldChg>
      <pc:sldChg chg="delSp modSp">
        <pc:chgData name="Natalia Rodriguez Pulido" userId="S::nataliar@microsoft.com::bdec3b4f-57f0-4c87-a8e4-8d0c15d409a1" providerId="AD" clId="Web-{6361AB45-F88C-D6EB-DDE8-755BCD55D993}" dt="2023-10-17T14:57:27.242" v="87" actId="20577"/>
        <pc:sldMkLst>
          <pc:docMk/>
          <pc:sldMk cId="793766503" sldId="2147480702"/>
        </pc:sldMkLst>
        <pc:spChg chg="mod">
          <ac:chgData name="Natalia Rodriguez Pulido" userId="S::nataliar@microsoft.com::bdec3b4f-57f0-4c87-a8e4-8d0c15d409a1" providerId="AD" clId="Web-{6361AB45-F88C-D6EB-DDE8-755BCD55D993}" dt="2023-10-17T14:57:27.242" v="87" actId="20577"/>
          <ac:spMkLst>
            <pc:docMk/>
            <pc:sldMk cId="793766503" sldId="2147480702"/>
            <ac:spMk id="10" creationId="{1D4352B3-5EA6-21F6-07C3-AFC835735DC4}"/>
          </ac:spMkLst>
        </pc:spChg>
        <pc:spChg chg="mod">
          <ac:chgData name="Natalia Rodriguez Pulido" userId="S::nataliar@microsoft.com::bdec3b4f-57f0-4c87-a8e4-8d0c15d409a1" providerId="AD" clId="Web-{6361AB45-F88C-D6EB-DDE8-755BCD55D993}" dt="2023-10-17T14:54:46.673" v="80" actId="20577"/>
          <ac:spMkLst>
            <pc:docMk/>
            <pc:sldMk cId="793766503" sldId="2147480702"/>
            <ac:spMk id="13" creationId="{A9AE0664-44CB-4BD5-26F0-6DA464E2A011}"/>
          </ac:spMkLst>
        </pc:spChg>
        <pc:spChg chg="del">
          <ac:chgData name="Natalia Rodriguez Pulido" userId="S::nataliar@microsoft.com::bdec3b4f-57f0-4c87-a8e4-8d0c15d409a1" providerId="AD" clId="Web-{6361AB45-F88C-D6EB-DDE8-755BCD55D993}" dt="2023-10-17T14:30:00.516" v="15"/>
          <ac:spMkLst>
            <pc:docMk/>
            <pc:sldMk cId="793766503" sldId="2147480702"/>
            <ac:spMk id="24" creationId="{63F8AD51-9CBF-E8AB-43FF-928988AFCD7D}"/>
          </ac:spMkLst>
        </pc:spChg>
      </pc:sldChg>
      <pc:sldChg chg="add del">
        <pc:chgData name="Natalia Rodriguez Pulido" userId="S::nataliar@microsoft.com::bdec3b4f-57f0-4c87-a8e4-8d0c15d409a1" providerId="AD" clId="Web-{6361AB45-F88C-D6EB-DDE8-755BCD55D993}" dt="2023-10-17T14:49:48.023" v="57"/>
        <pc:sldMkLst>
          <pc:docMk/>
          <pc:sldMk cId="947036381" sldId="2147480730"/>
        </pc:sldMkLst>
      </pc:sldChg>
      <pc:sldChg chg="add del">
        <pc:chgData name="Natalia Rodriguez Pulido" userId="S::nataliar@microsoft.com::bdec3b4f-57f0-4c87-a8e4-8d0c15d409a1" providerId="AD" clId="Web-{6361AB45-F88C-D6EB-DDE8-755BCD55D993}" dt="2023-10-17T14:49:50.992" v="58"/>
        <pc:sldMkLst>
          <pc:docMk/>
          <pc:sldMk cId="1949865039" sldId="2147480731"/>
        </pc:sldMkLst>
      </pc:sldChg>
      <pc:sldChg chg="add">
        <pc:chgData name="Natalia Rodriguez Pulido" userId="S::nataliar@microsoft.com::bdec3b4f-57f0-4c87-a8e4-8d0c15d409a1" providerId="AD" clId="Web-{6361AB45-F88C-D6EB-DDE8-755BCD55D993}" dt="2023-10-17T14:48:09.817" v="52"/>
        <pc:sldMkLst>
          <pc:docMk/>
          <pc:sldMk cId="3126029081" sldId="2147480732"/>
        </pc:sldMkLst>
      </pc:sldChg>
      <pc:sldChg chg="add del">
        <pc:chgData name="Natalia Rodriguez Pulido" userId="S::nataliar@microsoft.com::bdec3b4f-57f0-4c87-a8e4-8d0c15d409a1" providerId="AD" clId="Web-{6361AB45-F88C-D6EB-DDE8-755BCD55D993}" dt="2023-10-17T14:49:52.164" v="59"/>
        <pc:sldMkLst>
          <pc:docMk/>
          <pc:sldMk cId="119415425" sldId="2147480733"/>
        </pc:sldMkLst>
      </pc:sldChg>
      <pc:sldChg chg="add del">
        <pc:chgData name="Natalia Rodriguez Pulido" userId="S::nataliar@microsoft.com::bdec3b4f-57f0-4c87-a8e4-8d0c15d409a1" providerId="AD" clId="Web-{6361AB45-F88C-D6EB-DDE8-755BCD55D993}" dt="2023-10-17T14:49:53.492" v="60"/>
        <pc:sldMkLst>
          <pc:docMk/>
          <pc:sldMk cId="4055924587" sldId="2147480734"/>
        </pc:sldMkLst>
      </pc:sldChg>
      <pc:sldChg chg="add">
        <pc:chgData name="Natalia Rodriguez Pulido" userId="S::nataliar@microsoft.com::bdec3b4f-57f0-4c87-a8e4-8d0c15d409a1" providerId="AD" clId="Web-{6361AB45-F88C-D6EB-DDE8-755BCD55D993}" dt="2023-10-17T14:49:14.522" v="55"/>
        <pc:sldMkLst>
          <pc:docMk/>
          <pc:sldMk cId="3473726022" sldId="2147480735"/>
        </pc:sldMkLst>
      </pc:sldChg>
      <pc:sldChg chg="add">
        <pc:chgData name="Natalia Rodriguez Pulido" userId="S::nataliar@microsoft.com::bdec3b4f-57f0-4c87-a8e4-8d0c15d409a1" providerId="AD" clId="Web-{6361AB45-F88C-D6EB-DDE8-755BCD55D993}" dt="2023-10-17T14:49:23.991" v="56"/>
        <pc:sldMkLst>
          <pc:docMk/>
          <pc:sldMk cId="3759228266" sldId="2147480736"/>
        </pc:sldMkLst>
      </pc:sldChg>
      <pc:sldChg chg="add">
        <pc:chgData name="Natalia Rodriguez Pulido" userId="S::nataliar@microsoft.com::bdec3b4f-57f0-4c87-a8e4-8d0c15d409a1" providerId="AD" clId="Web-{6361AB45-F88C-D6EB-DDE8-755BCD55D993}" dt="2023-10-17T14:52:13.401" v="65"/>
        <pc:sldMkLst>
          <pc:docMk/>
          <pc:sldMk cId="2579116273" sldId="2147480737"/>
        </pc:sldMkLst>
      </pc:sldChg>
      <pc:sldChg chg="add">
        <pc:chgData name="Natalia Rodriguez Pulido" userId="S::nataliar@microsoft.com::bdec3b4f-57f0-4c87-a8e4-8d0c15d409a1" providerId="AD" clId="Web-{6361AB45-F88C-D6EB-DDE8-755BCD55D993}" dt="2023-10-17T14:52:24.964" v="66"/>
        <pc:sldMkLst>
          <pc:docMk/>
          <pc:sldMk cId="1360569351" sldId="2147480738"/>
        </pc:sldMkLst>
      </pc:sldChg>
      <pc:sldChg chg="add">
        <pc:chgData name="Natalia Rodriguez Pulido" userId="S::nataliar@microsoft.com::bdec3b4f-57f0-4c87-a8e4-8d0c15d409a1" providerId="AD" clId="Web-{6361AB45-F88C-D6EB-DDE8-755BCD55D993}" dt="2023-10-17T14:52:52.856" v="67"/>
        <pc:sldMkLst>
          <pc:docMk/>
          <pc:sldMk cId="1551396781" sldId="2147480739"/>
        </pc:sldMkLst>
      </pc:sldChg>
      <pc:sldChg chg="add">
        <pc:chgData name="Natalia Rodriguez Pulido" userId="S::nataliar@microsoft.com::bdec3b4f-57f0-4c87-a8e4-8d0c15d409a1" providerId="AD" clId="Web-{6361AB45-F88C-D6EB-DDE8-755BCD55D993}" dt="2023-10-17T14:53:00.794" v="68"/>
        <pc:sldMkLst>
          <pc:docMk/>
          <pc:sldMk cId="2649186545" sldId="2147480740"/>
        </pc:sldMkLst>
      </pc:sldChg>
      <pc:sldChg chg="add">
        <pc:chgData name="Natalia Rodriguez Pulido" userId="S::nataliar@microsoft.com::bdec3b4f-57f0-4c87-a8e4-8d0c15d409a1" providerId="AD" clId="Web-{6361AB45-F88C-D6EB-DDE8-755BCD55D993}" dt="2023-10-17T14:53:07.966" v="69"/>
        <pc:sldMkLst>
          <pc:docMk/>
          <pc:sldMk cId="846954880" sldId="2147480741"/>
        </pc:sldMkLst>
      </pc:sldChg>
      <pc:sldChg chg="add">
        <pc:chgData name="Natalia Rodriguez Pulido" userId="S::nataliar@microsoft.com::bdec3b4f-57f0-4c87-a8e4-8d0c15d409a1" providerId="AD" clId="Web-{6361AB45-F88C-D6EB-DDE8-755BCD55D993}" dt="2023-10-17T14:53:18.622" v="70"/>
        <pc:sldMkLst>
          <pc:docMk/>
          <pc:sldMk cId="1892320455" sldId="2147480742"/>
        </pc:sldMkLst>
      </pc:sldChg>
      <pc:sldChg chg="add">
        <pc:chgData name="Natalia Rodriguez Pulido" userId="S::nataliar@microsoft.com::bdec3b4f-57f0-4c87-a8e4-8d0c15d409a1" providerId="AD" clId="Web-{6361AB45-F88C-D6EB-DDE8-755BCD55D993}" dt="2023-10-17T14:53:30.701" v="71"/>
        <pc:sldMkLst>
          <pc:docMk/>
          <pc:sldMk cId="407385339" sldId="2147480743"/>
        </pc:sldMkLst>
      </pc:sldChg>
      <pc:sldChg chg="add">
        <pc:chgData name="Natalia Rodriguez Pulido" userId="S::nataliar@microsoft.com::bdec3b4f-57f0-4c87-a8e4-8d0c15d409a1" providerId="AD" clId="Web-{6361AB45-F88C-D6EB-DDE8-755BCD55D993}" dt="2023-10-17T14:53:57.467" v="72"/>
        <pc:sldMkLst>
          <pc:docMk/>
          <pc:sldMk cId="2316452956" sldId="2147480744"/>
        </pc:sldMkLst>
      </pc:sldChg>
      <pc:sldChg chg="add">
        <pc:chgData name="Natalia Rodriguez Pulido" userId="S::nataliar@microsoft.com::bdec3b4f-57f0-4c87-a8e4-8d0c15d409a1" providerId="AD" clId="Web-{6361AB45-F88C-D6EB-DDE8-755BCD55D993}" dt="2023-10-17T14:54:08.749" v="73"/>
        <pc:sldMkLst>
          <pc:docMk/>
          <pc:sldMk cId="3502887553" sldId="2147480745"/>
        </pc:sldMkLst>
      </pc:sldChg>
      <pc:sldChg chg="add ord">
        <pc:chgData name="Natalia Rodriguez Pulido" userId="S::nataliar@microsoft.com::bdec3b4f-57f0-4c87-a8e4-8d0c15d409a1" providerId="AD" clId="Web-{6361AB45-F88C-D6EB-DDE8-755BCD55D993}" dt="2023-10-17T14:56:51.100" v="82"/>
        <pc:sldMkLst>
          <pc:docMk/>
          <pc:sldMk cId="714013540" sldId="2147480746"/>
        </pc:sldMkLst>
      </pc:sldChg>
      <pc:sldMasterChg chg="modSldLayout">
        <pc:chgData name="Natalia Rodriguez Pulido" userId="S::nataliar@microsoft.com::bdec3b4f-57f0-4c87-a8e4-8d0c15d409a1" providerId="AD" clId="Web-{6361AB45-F88C-D6EB-DDE8-755BCD55D993}" dt="2023-10-17T14:47:30.003" v="50"/>
        <pc:sldMasterMkLst>
          <pc:docMk/>
          <pc:sldMasterMk cId="597182248" sldId="2147483695"/>
        </pc:sldMasterMkLst>
        <pc:sldLayoutChg chg="replId">
          <pc:chgData name="Natalia Rodriguez Pulido" userId="S::nataliar@microsoft.com::bdec3b4f-57f0-4c87-a8e4-8d0c15d409a1" providerId="AD" clId="Web-{6361AB45-F88C-D6EB-DDE8-755BCD55D993}" dt="2023-10-17T14:47:30.003" v="50"/>
          <pc:sldLayoutMkLst>
            <pc:docMk/>
            <pc:sldMasterMk cId="597182248" sldId="2147483695"/>
            <pc:sldLayoutMk cId="3815957949" sldId="2147484093"/>
          </pc:sldLayoutMkLst>
        </pc:sldLayoutChg>
      </pc:sldMasterChg>
      <pc:sldMasterChg chg="modSldLayout">
        <pc:chgData name="Natalia Rodriguez Pulido" userId="S::nataliar@microsoft.com::bdec3b4f-57f0-4c87-a8e4-8d0c15d409a1" providerId="AD" clId="Web-{6361AB45-F88C-D6EB-DDE8-755BCD55D993}" dt="2023-10-17T14:56:48.037" v="81"/>
        <pc:sldMasterMkLst>
          <pc:docMk/>
          <pc:sldMasterMk cId="2962794336" sldId="2147483745"/>
        </pc:sldMasterMkLst>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195992621" sldId="2147484054"/>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50884208" sldId="2147484055"/>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1350288690" sldId="2147484056"/>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1035539423" sldId="2147484057"/>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127379386" sldId="2147484058"/>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504806668" sldId="2147484059"/>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1074166019" sldId="2147484060"/>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882414198" sldId="2147484061"/>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358558562" sldId="2147484062"/>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24606252" sldId="2147484063"/>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2862630256" sldId="2147484064"/>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09201026" sldId="2147484065"/>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060086191" sldId="2147484194"/>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3379256693" sldId="2147484195"/>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3585528792" sldId="2147484196"/>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4217857311" sldId="2147484197"/>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2396977643" sldId="2147484198"/>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4049957261" sldId="2147484199"/>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454883392" sldId="2147484200"/>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2957830863" sldId="2147484201"/>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072406775" sldId="2147484202"/>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239997496" sldId="2147484203"/>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987188503" sldId="2147484204"/>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338176872" sldId="2147484205"/>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195926309" sldId="2147484206"/>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161784160" sldId="2147484207"/>
          </pc:sldLayoutMkLst>
        </pc:sldLayoutChg>
      </pc:sldMasterChg>
      <pc:sldMasterChg chg="add addSldLayout">
        <pc:chgData name="Natalia Rodriguez Pulido" userId="S::nataliar@microsoft.com::bdec3b4f-57f0-4c87-a8e4-8d0c15d409a1" providerId="AD" clId="Web-{6361AB45-F88C-D6EB-DDE8-755BCD55D993}" dt="2023-10-17T14:56:48.037" v="81"/>
        <pc:sldMasterMkLst>
          <pc:docMk/>
          <pc:sldMasterMk cId="3890996240" sldId="2147483757"/>
        </pc:sldMasterMkLst>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638674648" sldId="2147483758"/>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1290169186" sldId="2147483759"/>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12742355" sldId="2147483760"/>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2321459910" sldId="2147483761"/>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265278479" sldId="2147483762"/>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591521486" sldId="2147483763"/>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2406182589" sldId="2147483764"/>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723428627" sldId="2147483765"/>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4051806786" sldId="2147483766"/>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459284342" sldId="2147483767"/>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421436688" sldId="2147483768"/>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176365348" sldId="2147483769"/>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3004282568" sldId="2147483772"/>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1735178884" sldId="2147483865"/>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825303246" sldId="2147483866"/>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2657675679" sldId="2147483867"/>
          </pc:sldLayoutMkLst>
        </pc:sldLayoutChg>
      </pc:sldMasterChg>
      <pc:sldMasterChg chg="add addSldLayout">
        <pc:chgData name="Natalia Rodriguez Pulido" userId="S::nataliar@microsoft.com::bdec3b4f-57f0-4c87-a8e4-8d0c15d409a1" providerId="AD" clId="Web-{6361AB45-F88C-D6EB-DDE8-755BCD55D993}" dt="2023-10-17T14:47:30.003" v="50"/>
        <pc:sldMasterMkLst>
          <pc:docMk/>
          <pc:sldMasterMk cId="4161759945" sldId="2147483795"/>
        </pc:sldMasterMkLst>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68692199" sldId="214748379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68649266" sldId="214748379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084525620" sldId="214748379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62359314" sldId="214748379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4141678294" sldId="214748380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03270519" sldId="214748380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687369806" sldId="214748380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823886531" sldId="214748380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736488913" sldId="214748380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309677652" sldId="214748380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647636011" sldId="214748380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753202396" sldId="214748380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75667977" sldId="214748380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829032600" sldId="214748380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257355847" sldId="214748381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80061292" sldId="214748381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555429176" sldId="214748381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851332599" sldId="214748381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973249263" sldId="214748381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13591965" sldId="214748381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48553760" sldId="214748381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233456122" sldId="214748381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415336373" sldId="214748381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810509392" sldId="214748381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934798417" sldId="214748382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584521032" sldId="214748382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4148777080" sldId="214748382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57173709" sldId="214748382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910987943" sldId="214748382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552153118" sldId="214748382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15169777" sldId="214748382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87824032" sldId="214748382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1200677" sldId="214748382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773002171" sldId="214748382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85381387" sldId="214748383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65576443" sldId="214748383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93711614" sldId="214748383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551707401" sldId="214748383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70433416" sldId="214748383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200792789" sldId="214748383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71017240" sldId="214748383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832569315" sldId="214748383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251418288" sldId="214748383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27283916" sldId="214748383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28024448" sldId="214748384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810178603" sldId="214748384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14250310" sldId="214748384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39225527" sldId="214748384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20406203" sldId="214748384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787482622" sldId="214748384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4044365849" sldId="2147483846"/>
          </pc:sldLayoutMkLst>
        </pc:sldLayoutChg>
      </pc:sldMasterChg>
      <pc:sldMasterChg chg="modSldLayout">
        <pc:chgData name="Natalia Rodriguez Pulido" userId="S::nataliar@microsoft.com::bdec3b4f-57f0-4c87-a8e4-8d0c15d409a1" providerId="AD" clId="Web-{6361AB45-F88C-D6EB-DDE8-755BCD55D993}" dt="2023-10-17T14:52:13.401" v="65"/>
        <pc:sldMasterMkLst>
          <pc:docMk/>
          <pc:sldMasterMk cId="2450713284" sldId="2147483889"/>
        </pc:sldMasterMkLst>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796601104" sldId="214748410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032105877" sldId="214748410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700806175" sldId="2147484108"/>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900959086" sldId="2147484109"/>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301968549" sldId="2147484110"/>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410302348" sldId="2147484111"/>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45209184" sldId="2147484112"/>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4130250982" sldId="2147484113"/>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563575041" sldId="2147484114"/>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588733927" sldId="2147484115"/>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819792141" sldId="214748411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883453559" sldId="214748411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876152790" sldId="2147484118"/>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593126487" sldId="2147484119"/>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136923771" sldId="2147484120"/>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711030613" sldId="2147484121"/>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884796464" sldId="2147484122"/>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506368751" sldId="2147484123"/>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58334859" sldId="2147484124"/>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830873802" sldId="2147484125"/>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774233807" sldId="214748412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365077714" sldId="214748412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994036560" sldId="2147484128"/>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938001665" sldId="2147484129"/>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217314984" sldId="2147484130"/>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233900301" sldId="2147484131"/>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793334459" sldId="2147484132"/>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744233268" sldId="2147484133"/>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232764396" sldId="2147484134"/>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892563414" sldId="2147484135"/>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701497602" sldId="214748413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95710096" sldId="214748413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4071763761" sldId="2147484138"/>
          </pc:sldLayoutMkLst>
        </pc:sldLayoutChg>
      </pc:sldMasterChg>
      <pc:sldMasterChg chg="add addSldLayout">
        <pc:chgData name="Natalia Rodriguez Pulido" userId="S::nataliar@microsoft.com::bdec3b4f-57f0-4c87-a8e4-8d0c15d409a1" providerId="AD" clId="Web-{6361AB45-F88C-D6EB-DDE8-755BCD55D993}" dt="2023-10-17T14:52:13.401" v="65"/>
        <pc:sldMasterMkLst>
          <pc:docMk/>
          <pc:sldMasterMk cId="897388677" sldId="2147483909"/>
        </pc:sldMasterMkLst>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21686005" sldId="214748391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53863788" sldId="214748391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669311087" sldId="214748391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36909628" sldId="214748391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443935723" sldId="214748391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901108813" sldId="214748391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176432730" sldId="214748391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441674169" sldId="214748391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421370168" sldId="214748391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670777153" sldId="214748391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978579794" sldId="214748392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5722033" sldId="214748392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59257693" sldId="214748392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56438766" sldId="214748392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405474475" sldId="214748392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963411057" sldId="214748392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331619912" sldId="214748392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205632947" sldId="214748392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291697878" sldId="214748392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690439382" sldId="214748392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123808185" sldId="214748393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912100442" sldId="214748393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93462142" sldId="214748393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118393461" sldId="214748393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03406341" sldId="214748393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05250448" sldId="214748393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0662030" sldId="214748393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816217987" sldId="214748393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233417286" sldId="214748393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914247282" sldId="214748393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3375048" sldId="214748394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88364279" sldId="214748394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4143043116" sldId="214748394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492375191" sldId="214748394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53525636" sldId="214748394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810000986" sldId="214748394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410821930" sldId="214748394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6844976" sldId="214748394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895501276" sldId="214748394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23376301" sldId="214748394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11014625" sldId="214748395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864894159" sldId="214748395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437956847" sldId="214748395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8187014" sldId="214748395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79208717" sldId="214748395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05439595" sldId="214748395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093912438" sldId="214748395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017566422" sldId="214748395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639377538" sldId="2147484029"/>
          </pc:sldLayoutMkLst>
        </pc:sldLayoutChg>
      </pc:sldMasterChg>
      <pc:sldMasterChg chg="add addSldLayout">
        <pc:chgData name="Natalia Rodriguez Pulido" userId="S::nataliar@microsoft.com::bdec3b4f-57f0-4c87-a8e4-8d0c15d409a1" providerId="AD" clId="Web-{6361AB45-F88C-D6EB-DDE8-755BCD55D993}" dt="2023-10-17T14:53:18.622" v="70"/>
        <pc:sldMasterMkLst>
          <pc:docMk/>
          <pc:sldMasterMk cId="4252814440" sldId="2147483958"/>
        </pc:sldMasterMkLst>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819801237" sldId="2147483959"/>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661287440" sldId="2147483960"/>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2108749439" sldId="2147483961"/>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3075676795" sldId="2147483962"/>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809856541" sldId="2147483963"/>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4278197708" sldId="2147483964"/>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209624815" sldId="2147483965"/>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3870918487" sldId="2147483966"/>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304513252" sldId="2147483967"/>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214667380" sldId="2147483968"/>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870889156" sldId="2147484084"/>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982296331" sldId="2147484085"/>
          </pc:sldLayoutMkLst>
        </pc:sldLayoutChg>
      </pc:sldMasterChg>
      <pc:sldMasterChg chg="modSldLayout">
        <pc:chgData name="Natalia Rodriguez Pulido" userId="S::nataliar@microsoft.com::bdec3b4f-57f0-4c87-a8e4-8d0c15d409a1" providerId="AD" clId="Web-{6361AB45-F88C-D6EB-DDE8-755BCD55D993}" dt="2023-10-17T14:54:08.749" v="73"/>
        <pc:sldMasterMkLst>
          <pc:docMk/>
          <pc:sldMasterMk cId="724454309" sldId="2147483978"/>
        </pc:sldMasterMkLst>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647381520" sldId="2147484169"/>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177453789" sldId="2147484170"/>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176760291" sldId="2147484171"/>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526065249" sldId="2147484172"/>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612850663" sldId="2147484173"/>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739433639" sldId="2147484174"/>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815108767" sldId="2147484175"/>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153027084" sldId="2147484176"/>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674234578" sldId="2147484177"/>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749459788" sldId="2147484178"/>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862845329" sldId="2147484179"/>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411856998" sldId="2147484180"/>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768015458" sldId="2147484181"/>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793388667" sldId="2147484182"/>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683160005" sldId="2147484183"/>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142089002" sldId="2147484184"/>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252610315" sldId="2147484185"/>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977497752" sldId="2147484186"/>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971674168" sldId="2147484191"/>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078643162" sldId="2147484192"/>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67279156" sldId="2147484228"/>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319171187" sldId="2147484229"/>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539538034" sldId="2147484230"/>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955478925" sldId="2147484231"/>
          </pc:sldLayoutMkLst>
        </pc:sldLayoutChg>
        <pc:sldLayoutChg chg="replId">
          <pc:chgData name="Natalia Rodriguez Pulido" userId="S::nataliar@microsoft.com::bdec3b4f-57f0-4c87-a8e4-8d0c15d409a1" providerId="AD" clId="Web-{6361AB45-F88C-D6EB-DDE8-755BCD55D993}" dt="2023-10-17T14:52:13.401" v="65"/>
          <pc:sldLayoutMkLst>
            <pc:docMk/>
            <pc:sldMasterMk cId="724454309" sldId="2147483978"/>
            <pc:sldLayoutMk cId="580530244" sldId="2147484232"/>
          </pc:sldLayoutMkLst>
        </pc:sldLayoutChg>
      </pc:sldMasterChg>
      <pc:sldMasterChg chg="add addSldLayout">
        <pc:chgData name="Natalia Rodriguez Pulido" userId="S::nataliar@microsoft.com::bdec3b4f-57f0-4c87-a8e4-8d0c15d409a1" providerId="AD" clId="Web-{6361AB45-F88C-D6EB-DDE8-755BCD55D993}" dt="2023-10-17T14:54:08.749" v="73"/>
        <pc:sldMasterMkLst>
          <pc:docMk/>
          <pc:sldMasterMk cId="1077929379" sldId="2147484005"/>
        </pc:sldMasterMkLst>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267401966" sldId="2147484006"/>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631278261" sldId="2147484007"/>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701901149" sldId="2147484008"/>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954562260" sldId="2147484009"/>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828120060" sldId="2147484010"/>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741239879" sldId="2147484011"/>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855336922" sldId="2147484012"/>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4264113131" sldId="2147484013"/>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224691245" sldId="2147484014"/>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820412166" sldId="2147484015"/>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236680993" sldId="2147484016"/>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4169477758" sldId="2147484017"/>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113212699" sldId="2147484018"/>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889375969" sldId="2147484019"/>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995444038" sldId="2147484020"/>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585666797" sldId="2147484021"/>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953416635" sldId="2147484022"/>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304563057" sldId="2147484023"/>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754378099" sldId="2147484024"/>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470361243" sldId="2147484025"/>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10300615" sldId="2147484026"/>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308293545" sldId="2147484027"/>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867180406" sldId="2147484028"/>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620450946" sldId="2147484083"/>
          </pc:sldLayoutMkLst>
        </pc:sldLayoutChg>
      </pc:sldMasterChg>
      <pc:sldMasterChg chg="replId modSldLayout">
        <pc:chgData name="Natalia Rodriguez Pulido" userId="S::nataliar@microsoft.com::bdec3b4f-57f0-4c87-a8e4-8d0c15d409a1" providerId="AD" clId="Web-{6361AB45-F88C-D6EB-DDE8-755BCD55D993}" dt="2023-10-17T14:54:08.749" v="73"/>
        <pc:sldMasterMkLst>
          <pc:docMk/>
          <pc:sldMasterMk cId="4063419521" sldId="2147484066"/>
        </pc:sldMasterMkLst>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161660046" sldId="2147484067"/>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665673700" sldId="2147484068"/>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735910995" sldId="2147484069"/>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513116216" sldId="2147484070"/>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675458909" sldId="2147484071"/>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760058293" sldId="2147484072"/>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636614972" sldId="2147484073"/>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107315983" sldId="2147484074"/>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15127951" sldId="2147484075"/>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752219128" sldId="2147484076"/>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393456634" sldId="2147484077"/>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588486854" sldId="2147484078"/>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564459130" sldId="2147484079"/>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446336" sldId="2147484080"/>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638997420" sldId="2147484081"/>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4225505039" sldId="2147484082"/>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721948710" sldId="2147484086"/>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931781777" sldId="2147484087"/>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556458965" sldId="2147484088"/>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410517001" sldId="2147484089"/>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825502916" sldId="2147484090"/>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610758656" sldId="2147484091"/>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039879709" sldId="2147484092"/>
          </pc:sldLayoutMkLst>
        </pc:sldLayoutChg>
        <pc:sldLayoutChg chg="replId">
          <pc:chgData name="Natalia Rodriguez Pulido" userId="S::nataliar@microsoft.com::bdec3b4f-57f0-4c87-a8e4-8d0c15d409a1" providerId="AD" clId="Web-{6361AB45-F88C-D6EB-DDE8-755BCD55D993}" dt="2023-10-17T14:53:18.622" v="70"/>
          <pc:sldLayoutMkLst>
            <pc:docMk/>
            <pc:sldMasterMk cId="4063419521" sldId="2147484066"/>
            <pc:sldLayoutMk cId="3912061708" sldId="2147484167"/>
          </pc:sldLayoutMkLst>
        </pc:sldLayoutChg>
        <pc:sldLayoutChg chg="replId">
          <pc:chgData name="Natalia Rodriguez Pulido" userId="S::nataliar@microsoft.com::bdec3b4f-57f0-4c87-a8e4-8d0c15d409a1" providerId="AD" clId="Web-{6361AB45-F88C-D6EB-DDE8-755BCD55D993}" dt="2023-10-17T14:53:18.622" v="70"/>
          <pc:sldLayoutMkLst>
            <pc:docMk/>
            <pc:sldMasterMk cId="4063419521" sldId="2147484066"/>
            <pc:sldLayoutMk cId="846638610" sldId="2147484168"/>
          </pc:sldLayoutMkLst>
        </pc:sldLayoutChg>
        <pc:sldLayoutChg chg="replId">
          <pc:chgData name="Natalia Rodriguez Pulido" userId="S::nataliar@microsoft.com::bdec3b4f-57f0-4c87-a8e4-8d0c15d409a1" providerId="AD" clId="Web-{6361AB45-F88C-D6EB-DDE8-755BCD55D993}" dt="2023-10-17T14:54:08.749" v="73"/>
          <pc:sldLayoutMkLst>
            <pc:docMk/>
            <pc:sldMasterMk cId="4063419521" sldId="2147484066"/>
            <pc:sldLayoutMk cId="2077031021" sldId="2147484193"/>
          </pc:sldLayoutMkLst>
        </pc:sldLayoutChg>
      </pc:sldMasterChg>
      <pc:sldMasterChg chg="replId modSldLayout">
        <pc:chgData name="Natalia Rodriguez Pulido" userId="S::nataliar@microsoft.com::bdec3b4f-57f0-4c87-a8e4-8d0c15d409a1" providerId="AD" clId="Web-{6361AB45-F88C-D6EB-DDE8-755BCD55D993}" dt="2023-10-17T14:56:48.037" v="81"/>
        <pc:sldMasterMkLst>
          <pc:docMk/>
          <pc:sldMasterMk cId="3706850462" sldId="2147484094"/>
        </pc:sldMasterMkLst>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1354482049" sldId="2147484095"/>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982198870" sldId="2147484096"/>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3954184543" sldId="2147484097"/>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1511767371" sldId="2147484098"/>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1935928264" sldId="2147484099"/>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259661363" sldId="2147484100"/>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813311756" sldId="2147484101"/>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3301969816" sldId="2147484102"/>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58682543" sldId="2147484103"/>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3722008983" sldId="2147484104"/>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923017090" sldId="2147484105"/>
          </pc:sldLayoutMkLst>
        </pc:sldLayoutChg>
        <pc:sldLayoutChg chg="replId">
          <pc:chgData name="Natalia Rodriguez Pulido" userId="S::nataliar@microsoft.com::bdec3b4f-57f0-4c87-a8e4-8d0c15d409a1" providerId="AD" clId="Web-{6361AB45-F88C-D6EB-DDE8-755BCD55D993}" dt="2023-10-17T14:56:48.037" v="81"/>
          <pc:sldLayoutMkLst>
            <pc:docMk/>
            <pc:sldMasterMk cId="3706850462" sldId="2147484094"/>
            <pc:sldLayoutMk cId="741738538" sldId="2147484208"/>
          </pc:sldLayoutMkLst>
        </pc:sldLayoutChg>
        <pc:sldLayoutChg chg="replId">
          <pc:chgData name="Natalia Rodriguez Pulido" userId="S::nataliar@microsoft.com::bdec3b4f-57f0-4c87-a8e4-8d0c15d409a1" providerId="AD" clId="Web-{6361AB45-F88C-D6EB-DDE8-755BCD55D993}" dt="2023-10-17T14:56:48.037" v="81"/>
          <pc:sldLayoutMkLst>
            <pc:docMk/>
            <pc:sldMasterMk cId="3706850462" sldId="2147484094"/>
            <pc:sldLayoutMk cId="1379186160" sldId="2147484209"/>
          </pc:sldLayoutMkLst>
        </pc:sldLayoutChg>
        <pc:sldLayoutChg chg="replId">
          <pc:chgData name="Natalia Rodriguez Pulido" userId="S::nataliar@microsoft.com::bdec3b4f-57f0-4c87-a8e4-8d0c15d409a1" providerId="AD" clId="Web-{6361AB45-F88C-D6EB-DDE8-755BCD55D993}" dt="2023-10-17T14:56:48.037" v="81"/>
          <pc:sldLayoutMkLst>
            <pc:docMk/>
            <pc:sldMasterMk cId="3706850462" sldId="2147484094"/>
            <pc:sldLayoutMk cId="2887312226" sldId="2147484210"/>
          </pc:sldLayoutMkLst>
        </pc:sldLayoutChg>
      </pc:sldMasterChg>
      <pc:sldMasterChg chg="replId modSldLayout">
        <pc:chgData name="Natalia Rodriguez Pulido" userId="S::nataliar@microsoft.com::bdec3b4f-57f0-4c87-a8e4-8d0c15d409a1" providerId="AD" clId="Web-{6361AB45-F88C-D6EB-DDE8-755BCD55D993}" dt="2023-10-17T14:53:18.622" v="70"/>
        <pc:sldMasterMkLst>
          <pc:docMk/>
          <pc:sldMasterMk cId="1043855803" sldId="2147484139"/>
        </pc:sldMasterMkLst>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72853808" sldId="2147484140"/>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53711603" sldId="2147484141"/>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295416836" sldId="2147484142"/>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446427492" sldId="2147484143"/>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243306974" sldId="2147484144"/>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034946366" sldId="2147484145"/>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497630908" sldId="2147484146"/>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759200531" sldId="2147484147"/>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430713073" sldId="2147484148"/>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975237353" sldId="2147484149"/>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428731677" sldId="2147484150"/>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630087500" sldId="2147484151"/>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314114962" sldId="2147484152"/>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187089189" sldId="2147484153"/>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762259697" sldId="2147484154"/>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3069739722" sldId="2147484156"/>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714599720" sldId="2147484157"/>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1950974468" sldId="2147484158"/>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975179256" sldId="2147484159"/>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3792004147" sldId="2147484160"/>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619653713" sldId="2147484161"/>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732006157" sldId="2147484162"/>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609141104" sldId="2147484163"/>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421406917" sldId="2147484164"/>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1916289123" sldId="2147484165"/>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1032381141" sldId="2147484166"/>
          </pc:sldLayoutMkLst>
        </pc:sldLayoutChg>
      </pc:sldMasterChg>
    </pc:docChg>
  </pc:docChgLst>
  <pc:docChgLst>
    <pc:chgData name="Geetha Sarvapalli" userId="S::ssarvapalli@microsoft.com::0667f620-b77c-4366-b15c-ac0db09cbbdf" providerId="AD" clId="Web-{6605D399-BAC2-44B5-B1D9-29840AE56B51}"/>
    <pc:docChg chg="sldOrd">
      <pc:chgData name="Geetha Sarvapalli" userId="S::ssarvapalli@microsoft.com::0667f620-b77c-4366-b15c-ac0db09cbbdf" providerId="AD" clId="Web-{6605D399-BAC2-44B5-B1D9-29840AE56B51}" dt="2023-10-25T23:52:22.211" v="1"/>
      <pc:docMkLst>
        <pc:docMk/>
      </pc:docMkLst>
      <pc:sldChg chg="ord">
        <pc:chgData name="Geetha Sarvapalli" userId="S::ssarvapalli@microsoft.com::0667f620-b77c-4366-b15c-ac0db09cbbdf" providerId="AD" clId="Web-{6605D399-BAC2-44B5-B1D9-29840AE56B51}" dt="2023-10-25T23:52:22.211" v="1"/>
        <pc:sldMkLst>
          <pc:docMk/>
          <pc:sldMk cId="388531235" sldId="2147480770"/>
        </pc:sldMkLst>
      </pc:sldChg>
    </pc:docChg>
  </pc:docChgLst>
  <pc:docChgLst>
    <pc:chgData name="Hiram Fleitas" userId="e10fcc43-9abd-4aad-af2d-b6bb7d9e18eb" providerId="ADAL" clId="{464770CD-EEE6-41F3-9EFF-088684720327}"/>
    <pc:docChg chg="undo redo custSel addSld delSld modSld sldOrd delMainMaster addSection delSection modSection">
      <pc:chgData name="Hiram Fleitas" userId="e10fcc43-9abd-4aad-af2d-b6bb7d9e18eb" providerId="ADAL" clId="{464770CD-EEE6-41F3-9EFF-088684720327}" dt="2023-10-19T01:54:29.122" v="2327" actId="20577"/>
      <pc:docMkLst>
        <pc:docMk/>
      </pc:docMkLst>
      <pc:sldChg chg="modSp mod">
        <pc:chgData name="Hiram Fleitas" userId="e10fcc43-9abd-4aad-af2d-b6bb7d9e18eb" providerId="ADAL" clId="{464770CD-EEE6-41F3-9EFF-088684720327}" dt="2023-10-18T15:14:57.396" v="692" actId="20577"/>
        <pc:sldMkLst>
          <pc:docMk/>
          <pc:sldMk cId="1315421862" sldId="262"/>
        </pc:sldMkLst>
        <pc:spChg chg="mod">
          <ac:chgData name="Hiram Fleitas" userId="e10fcc43-9abd-4aad-af2d-b6bb7d9e18eb" providerId="ADAL" clId="{464770CD-EEE6-41F3-9EFF-088684720327}" dt="2023-10-18T15:14:57.396" v="692" actId="20577"/>
          <ac:spMkLst>
            <pc:docMk/>
            <pc:sldMk cId="1315421862" sldId="262"/>
            <ac:spMk id="3" creationId="{39F5F357-550B-ED1A-1D37-EC6FF80CFD75}"/>
          </ac:spMkLst>
        </pc:spChg>
      </pc:sldChg>
      <pc:sldChg chg="modSp mod">
        <pc:chgData name="Hiram Fleitas" userId="e10fcc43-9abd-4aad-af2d-b6bb7d9e18eb" providerId="ADAL" clId="{464770CD-EEE6-41F3-9EFF-088684720327}" dt="2023-10-18T14:32:55.190" v="637" actId="20577"/>
        <pc:sldMkLst>
          <pc:docMk/>
          <pc:sldMk cId="3337735329" sldId="2076138561"/>
        </pc:sldMkLst>
        <pc:spChg chg="mod">
          <ac:chgData name="Hiram Fleitas" userId="e10fcc43-9abd-4aad-af2d-b6bb7d9e18eb" providerId="ADAL" clId="{464770CD-EEE6-41F3-9EFF-088684720327}" dt="2023-10-18T14:32:55.190" v="637" actId="20577"/>
          <ac:spMkLst>
            <pc:docMk/>
            <pc:sldMk cId="3337735329" sldId="2076138561"/>
            <ac:spMk id="10" creationId="{5E6366FC-98BE-0390-974A-975CCFE1FB6D}"/>
          </ac:spMkLst>
        </pc:spChg>
      </pc:sldChg>
      <pc:sldChg chg="modNotesTx">
        <pc:chgData name="Hiram Fleitas" userId="e10fcc43-9abd-4aad-af2d-b6bb7d9e18eb" providerId="ADAL" clId="{464770CD-EEE6-41F3-9EFF-088684720327}" dt="2023-10-18T19:41:51.247" v="1193" actId="20577"/>
        <pc:sldMkLst>
          <pc:docMk/>
          <pc:sldMk cId="2746140552" sldId="2147478073"/>
        </pc:sldMkLst>
      </pc:sldChg>
      <pc:sldChg chg="del">
        <pc:chgData name="Hiram Fleitas" userId="e10fcc43-9abd-4aad-af2d-b6bb7d9e18eb" providerId="ADAL" clId="{464770CD-EEE6-41F3-9EFF-088684720327}" dt="2023-10-18T14:42:01.037" v="638" actId="2696"/>
        <pc:sldMkLst>
          <pc:docMk/>
          <pc:sldMk cId="3763015839" sldId="2147480346"/>
        </pc:sldMkLst>
      </pc:sldChg>
      <pc:sldChg chg="del">
        <pc:chgData name="Hiram Fleitas" userId="e10fcc43-9abd-4aad-af2d-b6bb7d9e18eb" providerId="ADAL" clId="{464770CD-EEE6-41F3-9EFF-088684720327}" dt="2023-10-18T14:42:01.037" v="638" actId="2696"/>
        <pc:sldMkLst>
          <pc:docMk/>
          <pc:sldMk cId="1536476910" sldId="2147480713"/>
        </pc:sldMkLst>
      </pc:sldChg>
      <pc:sldChg chg="del">
        <pc:chgData name="Hiram Fleitas" userId="e10fcc43-9abd-4aad-af2d-b6bb7d9e18eb" providerId="ADAL" clId="{464770CD-EEE6-41F3-9EFF-088684720327}" dt="2023-10-18T14:42:01.037" v="638" actId="2696"/>
        <pc:sldMkLst>
          <pc:docMk/>
          <pc:sldMk cId="4053104749" sldId="2147480724"/>
        </pc:sldMkLst>
      </pc:sldChg>
      <pc:sldChg chg="modCm">
        <pc:chgData name="Hiram Fleitas" userId="e10fcc43-9abd-4aad-af2d-b6bb7d9e18eb" providerId="ADAL" clId="{464770CD-EEE6-41F3-9EFF-088684720327}" dt="2023-10-18T19:37:58.885" v="1080"/>
        <pc:sldMkLst>
          <pc:docMk/>
          <pc:sldMk cId="1551396781" sldId="2147480739"/>
        </pc:sldMkLst>
        <pc:extLst>
          <p:ext xmlns:p="http://schemas.openxmlformats.org/presentationml/2006/main" uri="{D6D511B9-2390-475A-947B-AFAB55BFBCF1}">
            <pc226:cmChg xmlns:pc226="http://schemas.microsoft.com/office/powerpoint/2022/06/main/command" chg="mod">
              <pc226:chgData name="Hiram Fleitas" userId="e10fcc43-9abd-4aad-af2d-b6bb7d9e18eb" providerId="ADAL" clId="{464770CD-EEE6-41F3-9EFF-088684720327}" dt="2023-10-18T19:37:58.885" v="1080"/>
              <pc2:cmMkLst xmlns:pc2="http://schemas.microsoft.com/office/powerpoint/2019/9/main/command">
                <pc:docMk/>
                <pc:sldMk cId="1551396781" sldId="2147480739"/>
                <pc2:cmMk id="{071F200C-BA9E-4075-9359-4298A9A5E17F}"/>
              </pc2:cmMkLst>
              <pc226:cmRplyChg chg="add">
                <pc226:chgData name="Hiram Fleitas" userId="e10fcc43-9abd-4aad-af2d-b6bb7d9e18eb" providerId="ADAL" clId="{464770CD-EEE6-41F3-9EFF-088684720327}" dt="2023-10-18T19:37:56.281" v="1079"/>
                <pc2:cmRplyMkLst xmlns:pc2="http://schemas.microsoft.com/office/powerpoint/2019/9/main/command">
                  <pc:docMk/>
                  <pc:sldMk cId="1551396781" sldId="2147480739"/>
                  <pc2:cmMk id="{071F200C-BA9E-4075-9359-4298A9A5E17F}"/>
                  <pc2:cmRplyMk id="{662E3051-4825-4AB9-870B-9870897F171A}"/>
                </pc2:cmRplyMkLst>
              </pc226:cmRplyChg>
            </pc226:cmChg>
          </p:ext>
        </pc:extLst>
      </pc:sldChg>
      <pc:sldChg chg="addSp delSp modSp mod ord delAnim modAnim modCm">
        <pc:chgData name="Hiram Fleitas" userId="e10fcc43-9abd-4aad-af2d-b6bb7d9e18eb" providerId="ADAL" clId="{464770CD-EEE6-41F3-9EFF-088684720327}" dt="2023-10-18T19:35:57.455" v="1078" actId="14100"/>
        <pc:sldMkLst>
          <pc:docMk/>
          <pc:sldMk cId="2649186545" sldId="2147480740"/>
        </pc:sldMkLst>
        <pc:spChg chg="mod">
          <ac:chgData name="Hiram Fleitas" userId="e10fcc43-9abd-4aad-af2d-b6bb7d9e18eb" providerId="ADAL" clId="{464770CD-EEE6-41F3-9EFF-088684720327}" dt="2023-10-18T13:10:06.186" v="119" actId="20577"/>
          <ac:spMkLst>
            <pc:docMk/>
            <pc:sldMk cId="2649186545" sldId="2147480740"/>
            <ac:spMk id="2" creationId="{5D273A6A-01DA-9457-5D94-096F6783FA9F}"/>
          </ac:spMkLst>
        </pc:spChg>
        <pc:spChg chg="add del mod">
          <ac:chgData name="Hiram Fleitas" userId="e10fcc43-9abd-4aad-af2d-b6bb7d9e18eb" providerId="ADAL" clId="{464770CD-EEE6-41F3-9EFF-088684720327}" dt="2023-10-18T13:08:58.709" v="94"/>
          <ac:spMkLst>
            <pc:docMk/>
            <pc:sldMk cId="2649186545" sldId="2147480740"/>
            <ac:spMk id="3" creationId="{FE7603F2-D569-B3CD-A629-F7D03CCA4323}"/>
          </ac:spMkLst>
        </pc:spChg>
        <pc:spChg chg="add del mod">
          <ac:chgData name="Hiram Fleitas" userId="e10fcc43-9abd-4aad-af2d-b6bb7d9e18eb" providerId="ADAL" clId="{464770CD-EEE6-41F3-9EFF-088684720327}" dt="2023-10-18T13:09:52.553" v="106"/>
          <ac:spMkLst>
            <pc:docMk/>
            <pc:sldMk cId="2649186545" sldId="2147480740"/>
            <ac:spMk id="4" creationId="{85B85D1B-C57F-98B9-E7CB-24D7C6714A28}"/>
          </ac:spMkLst>
        </pc:spChg>
        <pc:spChg chg="add del mod">
          <ac:chgData name="Hiram Fleitas" userId="e10fcc43-9abd-4aad-af2d-b6bb7d9e18eb" providerId="ADAL" clId="{464770CD-EEE6-41F3-9EFF-088684720327}" dt="2023-10-18T13:12:16.826" v="190" actId="478"/>
          <ac:spMkLst>
            <pc:docMk/>
            <pc:sldMk cId="2649186545" sldId="2147480740"/>
            <ac:spMk id="5" creationId="{1709571E-B1EE-8405-7047-BE30A0311253}"/>
          </ac:spMkLst>
        </pc:spChg>
        <pc:spChg chg="add del mod">
          <ac:chgData name="Hiram Fleitas" userId="e10fcc43-9abd-4aad-af2d-b6bb7d9e18eb" providerId="ADAL" clId="{464770CD-EEE6-41F3-9EFF-088684720327}" dt="2023-10-18T13:11:24.327" v="150"/>
          <ac:spMkLst>
            <pc:docMk/>
            <pc:sldMk cId="2649186545" sldId="2147480740"/>
            <ac:spMk id="6" creationId="{45365C85-32BD-14EC-BDF6-BC7B5CD3796F}"/>
          </ac:spMkLst>
        </pc:spChg>
        <pc:spChg chg="add del mod">
          <ac:chgData name="Hiram Fleitas" userId="e10fcc43-9abd-4aad-af2d-b6bb7d9e18eb" providerId="ADAL" clId="{464770CD-EEE6-41F3-9EFF-088684720327}" dt="2023-10-18T13:12:16.177" v="189"/>
          <ac:spMkLst>
            <pc:docMk/>
            <pc:sldMk cId="2649186545" sldId="2147480740"/>
            <ac:spMk id="7" creationId="{493B89F1-CE07-4CAF-F102-0F7EED630890}"/>
          </ac:spMkLst>
        </pc:spChg>
        <pc:spChg chg="mod">
          <ac:chgData name="Hiram Fleitas" userId="e10fcc43-9abd-4aad-af2d-b6bb7d9e18eb" providerId="ADAL" clId="{464770CD-EEE6-41F3-9EFF-088684720327}" dt="2023-10-18T19:24:01.173" v="1014" actId="20577"/>
          <ac:spMkLst>
            <pc:docMk/>
            <pc:sldMk cId="2649186545" sldId="2147480740"/>
            <ac:spMk id="9" creationId="{FB1B1638-B58E-537B-FE46-8B376529FD4B}"/>
          </ac:spMkLst>
        </pc:spChg>
        <pc:spChg chg="add mod">
          <ac:chgData name="Hiram Fleitas" userId="e10fcc43-9abd-4aad-af2d-b6bb7d9e18eb" providerId="ADAL" clId="{464770CD-EEE6-41F3-9EFF-088684720327}" dt="2023-10-18T19:31:49.985" v="1054" actId="207"/>
          <ac:spMkLst>
            <pc:docMk/>
            <pc:sldMk cId="2649186545" sldId="2147480740"/>
            <ac:spMk id="21" creationId="{51A00EC9-47A1-64BE-18A7-CCD4D3FECA44}"/>
          </ac:spMkLst>
        </pc:spChg>
        <pc:grpChg chg="add">
          <ac:chgData name="Hiram Fleitas" userId="e10fcc43-9abd-4aad-af2d-b6bb7d9e18eb" providerId="ADAL" clId="{464770CD-EEE6-41F3-9EFF-088684720327}" dt="2023-10-18T19:34:59.489" v="1077" actId="164"/>
          <ac:grpSpMkLst>
            <pc:docMk/>
            <pc:sldMk cId="2649186545" sldId="2147480740"/>
            <ac:grpSpMk id="40" creationId="{AF68BA41-67BF-C638-FA09-6419B30DC16E}"/>
          </ac:grpSpMkLst>
        </pc:grpChg>
        <pc:picChg chg="add mod">
          <ac:chgData name="Hiram Fleitas" userId="e10fcc43-9abd-4aad-af2d-b6bb7d9e18eb" providerId="ADAL" clId="{464770CD-EEE6-41F3-9EFF-088684720327}" dt="2023-10-18T19:22:56.667" v="974" actId="1076"/>
          <ac:picMkLst>
            <pc:docMk/>
            <pc:sldMk cId="2649186545" sldId="2147480740"/>
            <ac:picMk id="3" creationId="{8F804BF4-3B2C-03C1-5824-D256495AF2CC}"/>
          </ac:picMkLst>
        </pc:picChg>
        <pc:picChg chg="mod">
          <ac:chgData name="Hiram Fleitas" userId="e10fcc43-9abd-4aad-af2d-b6bb7d9e18eb" providerId="ADAL" clId="{464770CD-EEE6-41F3-9EFF-088684720327}" dt="2023-10-18T19:22:47.963" v="973" actId="1076"/>
          <ac:picMkLst>
            <pc:docMk/>
            <pc:sldMk cId="2649186545" sldId="2147480740"/>
            <ac:picMk id="1026" creationId="{C473B864-5481-ADFF-3E45-6C9EF3BA5FF9}"/>
          </ac:picMkLst>
        </pc:picChg>
        <pc:cxnChg chg="add mod">
          <ac:chgData name="Hiram Fleitas" userId="e10fcc43-9abd-4aad-af2d-b6bb7d9e18eb" providerId="ADAL" clId="{464770CD-EEE6-41F3-9EFF-088684720327}" dt="2023-10-18T19:34:25.554" v="1073" actId="14100"/>
          <ac:cxnSpMkLst>
            <pc:docMk/>
            <pc:sldMk cId="2649186545" sldId="2147480740"/>
            <ac:cxnSpMk id="6" creationId="{91B2B5BA-8D4E-C953-0C64-ACBB87F534F3}"/>
          </ac:cxnSpMkLst>
        </pc:cxnChg>
        <pc:cxnChg chg="add del mod">
          <ac:chgData name="Hiram Fleitas" userId="e10fcc43-9abd-4aad-af2d-b6bb7d9e18eb" providerId="ADAL" clId="{464770CD-EEE6-41F3-9EFF-088684720327}" dt="2023-10-18T19:32:17.173" v="1060" actId="478"/>
          <ac:cxnSpMkLst>
            <pc:docMk/>
            <pc:sldMk cId="2649186545" sldId="2147480740"/>
            <ac:cxnSpMk id="22" creationId="{2795BC89-1CF2-9B8F-C101-AD81EE212564}"/>
          </ac:cxnSpMkLst>
        </pc:cxnChg>
        <pc:cxnChg chg="add mod">
          <ac:chgData name="Hiram Fleitas" userId="e10fcc43-9abd-4aad-af2d-b6bb7d9e18eb" providerId="ADAL" clId="{464770CD-EEE6-41F3-9EFF-088684720327}" dt="2023-10-18T19:35:57.455" v="1078" actId="14100"/>
          <ac:cxnSpMkLst>
            <pc:docMk/>
            <pc:sldMk cId="2649186545" sldId="2147480740"/>
            <ac:cxnSpMk id="27" creationId="{38E340DF-B6E1-E577-7E3E-055432B4632E}"/>
          </ac:cxnSpMkLst>
        </pc:cxnChg>
        <pc:extLst>
          <p:ext xmlns:p="http://schemas.openxmlformats.org/presentationml/2006/main" uri="{D6D511B9-2390-475A-947B-AFAB55BFBCF1}">
            <pc226:cmChg xmlns:pc226="http://schemas.microsoft.com/office/powerpoint/2022/06/main/command" chg="">
              <pc226:chgData name="Hiram Fleitas" userId="e10fcc43-9abd-4aad-af2d-b6bb7d9e18eb" providerId="ADAL" clId="{464770CD-EEE6-41F3-9EFF-088684720327}" dt="2023-10-18T19:33:52.604" v="1071"/>
              <pc2:cmMkLst xmlns:pc2="http://schemas.microsoft.com/office/powerpoint/2019/9/main/command">
                <pc:docMk/>
                <pc:sldMk cId="2649186545" sldId="2147480740"/>
                <pc2:cmMk id="{AE1636A7-A0CD-4576-A716-E45036351287}"/>
              </pc2:cmMkLst>
              <pc226:cmRplyChg chg="add">
                <pc226:chgData name="Hiram Fleitas" userId="e10fcc43-9abd-4aad-af2d-b6bb7d9e18eb" providerId="ADAL" clId="{464770CD-EEE6-41F3-9EFF-088684720327}" dt="2023-10-18T19:22:00.351" v="962"/>
                <pc2:cmRplyMkLst xmlns:pc2="http://schemas.microsoft.com/office/powerpoint/2019/9/main/command">
                  <pc:docMk/>
                  <pc:sldMk cId="2649186545" sldId="2147480740"/>
                  <pc2:cmMk id="{AE1636A7-A0CD-4576-A716-E45036351287}"/>
                  <pc2:cmRplyMk id="{C857E744-F4D4-4D20-BAF7-04408D014375}"/>
                </pc2:cmRplyMkLst>
              </pc226:cmRplyChg>
              <pc226:cmRplyChg chg="add">
                <pc226:chgData name="Hiram Fleitas" userId="e10fcc43-9abd-4aad-af2d-b6bb7d9e18eb" providerId="ADAL" clId="{464770CD-EEE6-41F3-9EFF-088684720327}" dt="2023-10-18T19:21:02.386" v="961"/>
                <pc2:cmRplyMkLst xmlns:pc2="http://schemas.microsoft.com/office/powerpoint/2019/9/main/command">
                  <pc:docMk/>
                  <pc:sldMk cId="2649186545" sldId="2147480740"/>
                  <pc2:cmMk id="{AE1636A7-A0CD-4576-A716-E45036351287}"/>
                  <pc2:cmRplyMk id="{92242D85-D532-4677-B60E-E7BE52E84EBE}"/>
                </pc2:cmRplyMkLst>
              </pc226:cmRplyChg>
              <pc226:cmRplyChg chg="add">
                <pc226:chgData name="Hiram Fleitas" userId="e10fcc43-9abd-4aad-af2d-b6bb7d9e18eb" providerId="ADAL" clId="{464770CD-EEE6-41F3-9EFF-088684720327}" dt="2023-10-18T19:33:52.604" v="1071"/>
                <pc2:cmRplyMkLst xmlns:pc2="http://schemas.microsoft.com/office/powerpoint/2019/9/main/command">
                  <pc:docMk/>
                  <pc:sldMk cId="2649186545" sldId="2147480740"/>
                  <pc2:cmMk id="{AE1636A7-A0CD-4576-A716-E45036351287}"/>
                  <pc2:cmRplyMk id="{86AA55DB-5708-45E4-BCB7-DCDDD9701B11}"/>
                </pc2:cmRplyMkLst>
              </pc226:cmRplyChg>
            </pc226:cmChg>
          </p:ext>
        </pc:extLst>
      </pc:sldChg>
      <pc:sldChg chg="del">
        <pc:chgData name="Hiram Fleitas" userId="e10fcc43-9abd-4aad-af2d-b6bb7d9e18eb" providerId="ADAL" clId="{464770CD-EEE6-41F3-9EFF-088684720327}" dt="2023-10-18T14:28:23.634" v="631" actId="2696"/>
        <pc:sldMkLst>
          <pc:docMk/>
          <pc:sldMk cId="1892320455" sldId="2147480742"/>
        </pc:sldMkLst>
      </pc:sldChg>
      <pc:sldChg chg="del">
        <pc:chgData name="Hiram Fleitas" userId="e10fcc43-9abd-4aad-af2d-b6bb7d9e18eb" providerId="ADAL" clId="{464770CD-EEE6-41F3-9EFF-088684720327}" dt="2023-10-18T14:28:23.634" v="631" actId="2696"/>
        <pc:sldMkLst>
          <pc:docMk/>
          <pc:sldMk cId="407385339" sldId="2147480743"/>
        </pc:sldMkLst>
      </pc:sldChg>
      <pc:sldChg chg="addSp delSp modSp add del mod modShow">
        <pc:chgData name="Hiram Fleitas" userId="e10fcc43-9abd-4aad-af2d-b6bb7d9e18eb" providerId="ADAL" clId="{464770CD-EEE6-41F3-9EFF-088684720327}" dt="2023-10-19T01:09:31.113" v="2230" actId="2696"/>
        <pc:sldMkLst>
          <pc:docMk/>
          <pc:sldMk cId="2316452956" sldId="2147480744"/>
        </pc:sldMkLst>
        <pc:spChg chg="mod">
          <ac:chgData name="Hiram Fleitas" userId="e10fcc43-9abd-4aad-af2d-b6bb7d9e18eb" providerId="ADAL" clId="{464770CD-EEE6-41F3-9EFF-088684720327}" dt="2023-10-19T00:54:53.728" v="2180" actId="122"/>
          <ac:spMkLst>
            <pc:docMk/>
            <pc:sldMk cId="2316452956" sldId="2147480744"/>
            <ac:spMk id="2" creationId="{1D115146-7D1B-FF7A-5045-8B9A973B1633}"/>
          </ac:spMkLst>
        </pc:spChg>
        <pc:spChg chg="add del">
          <ac:chgData name="Hiram Fleitas" userId="e10fcc43-9abd-4aad-af2d-b6bb7d9e18eb" providerId="ADAL" clId="{464770CD-EEE6-41F3-9EFF-088684720327}" dt="2023-10-19T00:53:07.679" v="2148" actId="22"/>
          <ac:spMkLst>
            <pc:docMk/>
            <pc:sldMk cId="2316452956" sldId="2147480744"/>
            <ac:spMk id="4" creationId="{5C7976E5-D1FE-CA31-C16C-A6822EEA6356}"/>
          </ac:spMkLst>
        </pc:spChg>
        <pc:spChg chg="add del mod">
          <ac:chgData name="Hiram Fleitas" userId="e10fcc43-9abd-4aad-af2d-b6bb7d9e18eb" providerId="ADAL" clId="{464770CD-EEE6-41F3-9EFF-088684720327}" dt="2023-10-19T00:53:40.728" v="2156" actId="478"/>
          <ac:spMkLst>
            <pc:docMk/>
            <pc:sldMk cId="2316452956" sldId="2147480744"/>
            <ac:spMk id="6" creationId="{5E92C6A0-0A4A-2207-D765-93CF80FA6E4A}"/>
          </ac:spMkLst>
        </pc:spChg>
        <pc:spChg chg="add del mod">
          <ac:chgData name="Hiram Fleitas" userId="e10fcc43-9abd-4aad-af2d-b6bb7d9e18eb" providerId="ADAL" clId="{464770CD-EEE6-41F3-9EFF-088684720327}" dt="2023-10-19T00:54:03.611" v="2167" actId="478"/>
          <ac:spMkLst>
            <pc:docMk/>
            <pc:sldMk cId="2316452956" sldId="2147480744"/>
            <ac:spMk id="8" creationId="{B8CA8037-1AB1-43E8-523A-70746A16BCF0}"/>
          </ac:spMkLst>
        </pc:spChg>
        <pc:spChg chg="add mod">
          <ac:chgData name="Hiram Fleitas" userId="e10fcc43-9abd-4aad-af2d-b6bb7d9e18eb" providerId="ADAL" clId="{464770CD-EEE6-41F3-9EFF-088684720327}" dt="2023-10-19T00:56:55.500" v="2221" actId="1076"/>
          <ac:spMkLst>
            <pc:docMk/>
            <pc:sldMk cId="2316452956" sldId="2147480744"/>
            <ac:spMk id="9" creationId="{E701B788-77A0-B4CC-A082-BFC2BE18C898}"/>
          </ac:spMkLst>
        </pc:spChg>
      </pc:sldChg>
      <pc:sldChg chg="modNotesTx">
        <pc:chgData name="Hiram Fleitas" userId="e10fcc43-9abd-4aad-af2d-b6bb7d9e18eb" providerId="ADAL" clId="{464770CD-EEE6-41F3-9EFF-088684720327}" dt="2023-10-18T19:42:49.361" v="1246" actId="20577"/>
        <pc:sldMkLst>
          <pc:docMk/>
          <pc:sldMk cId="2359471167" sldId="2147480761"/>
        </pc:sldMkLst>
      </pc:sldChg>
      <pc:sldChg chg="del">
        <pc:chgData name="Hiram Fleitas" userId="e10fcc43-9abd-4aad-af2d-b6bb7d9e18eb" providerId="ADAL" clId="{464770CD-EEE6-41F3-9EFF-088684720327}" dt="2023-10-18T20:21:18.376" v="1323" actId="2696"/>
        <pc:sldMkLst>
          <pc:docMk/>
          <pc:sldMk cId="441536914" sldId="2147480764"/>
        </pc:sldMkLst>
      </pc:sldChg>
      <pc:sldChg chg="modCm modNotesTx">
        <pc:chgData name="Hiram Fleitas" userId="e10fcc43-9abd-4aad-af2d-b6bb7d9e18eb" providerId="ADAL" clId="{464770CD-EEE6-41F3-9EFF-088684720327}" dt="2023-10-18T23:19:53.565" v="2040" actId="20577"/>
        <pc:sldMkLst>
          <pc:docMk/>
          <pc:sldMk cId="3133945681" sldId="2147480767"/>
        </pc:sldMkLst>
        <pc:extLst>
          <p:ext xmlns:p="http://schemas.openxmlformats.org/presentationml/2006/main" uri="{D6D511B9-2390-475A-947B-AFAB55BFBCF1}">
            <pc226:cmChg xmlns:pc226="http://schemas.microsoft.com/office/powerpoint/2022/06/main/command" chg="">
              <pc226:chgData name="Hiram Fleitas" userId="e10fcc43-9abd-4aad-af2d-b6bb7d9e18eb" providerId="ADAL" clId="{464770CD-EEE6-41F3-9EFF-088684720327}" dt="2023-10-18T17:19:07.955" v="694"/>
              <pc2:cmMkLst xmlns:pc2="http://schemas.microsoft.com/office/powerpoint/2019/9/main/command">
                <pc:docMk/>
                <pc:sldMk cId="3133945681" sldId="2147480767"/>
                <pc2:cmMk id="{0A11CBB3-3BC9-4573-83D2-879679B09566}"/>
              </pc2:cmMkLst>
              <pc226:cmRplyChg chg="add mod">
                <pc226:chgData name="Hiram Fleitas" userId="e10fcc43-9abd-4aad-af2d-b6bb7d9e18eb" providerId="ADAL" clId="{464770CD-EEE6-41F3-9EFF-088684720327}" dt="2023-10-18T17:19:07.955" v="694"/>
                <pc2:cmRplyMkLst xmlns:pc2="http://schemas.microsoft.com/office/powerpoint/2019/9/main/command">
                  <pc:docMk/>
                  <pc:sldMk cId="3133945681" sldId="2147480767"/>
                  <pc2:cmMk id="{0A11CBB3-3BC9-4573-83D2-879679B09566}"/>
                  <pc2:cmRplyMk id="{F67E0EF4-5F6C-4D9E-AFF2-75843D4EFBA3}"/>
                </pc2:cmRplyMkLst>
              </pc226:cmRplyChg>
            </pc226:cmChg>
          </p:ext>
        </pc:extLst>
      </pc:sldChg>
      <pc:sldChg chg="del">
        <pc:chgData name="Hiram Fleitas" userId="e10fcc43-9abd-4aad-af2d-b6bb7d9e18eb" providerId="ADAL" clId="{464770CD-EEE6-41F3-9EFF-088684720327}" dt="2023-10-18T14:42:01.037" v="638" actId="2696"/>
        <pc:sldMkLst>
          <pc:docMk/>
          <pc:sldMk cId="2234894581" sldId="2147480777"/>
        </pc:sldMkLst>
      </pc:sldChg>
      <pc:sldChg chg="modSp new add del mod modNotesTx">
        <pc:chgData name="Hiram Fleitas" userId="e10fcc43-9abd-4aad-af2d-b6bb7d9e18eb" providerId="ADAL" clId="{464770CD-EEE6-41F3-9EFF-088684720327}" dt="2023-10-18T15:14:12.696" v="665" actId="2696"/>
        <pc:sldMkLst>
          <pc:docMk/>
          <pc:sldMk cId="1904075780" sldId="2147480781"/>
        </pc:sldMkLst>
        <pc:spChg chg="mod">
          <ac:chgData name="Hiram Fleitas" userId="e10fcc43-9abd-4aad-af2d-b6bb7d9e18eb" providerId="ADAL" clId="{464770CD-EEE6-41F3-9EFF-088684720327}" dt="2023-10-18T13:49:40.597" v="278" actId="1076"/>
          <ac:spMkLst>
            <pc:docMk/>
            <pc:sldMk cId="1904075780" sldId="2147480781"/>
            <ac:spMk id="2" creationId="{2BA33DD0-7CC5-0333-ED24-0165B8EDFDC4}"/>
          </ac:spMkLst>
        </pc:spChg>
        <pc:spChg chg="mod">
          <ac:chgData name="Hiram Fleitas" userId="e10fcc43-9abd-4aad-af2d-b6bb7d9e18eb" providerId="ADAL" clId="{464770CD-EEE6-41F3-9EFF-088684720327}" dt="2023-10-18T13:49:28.159" v="276" actId="20577"/>
          <ac:spMkLst>
            <pc:docMk/>
            <pc:sldMk cId="1904075780" sldId="2147480781"/>
            <ac:spMk id="3" creationId="{39E2F714-0D8B-8104-287E-3625A4E6BD93}"/>
          </ac:spMkLst>
        </pc:spChg>
      </pc:sldChg>
      <pc:sldChg chg="addSp delSp modSp add mod modNotesTx">
        <pc:chgData name="Hiram Fleitas" userId="e10fcc43-9abd-4aad-af2d-b6bb7d9e18eb" providerId="ADAL" clId="{464770CD-EEE6-41F3-9EFF-088684720327}" dt="2023-10-19T01:54:29.122" v="2327" actId="20577"/>
        <pc:sldMkLst>
          <pc:docMk/>
          <pc:sldMk cId="3448105358" sldId="2147480782"/>
        </pc:sldMkLst>
        <pc:spChg chg="mod">
          <ac:chgData name="Hiram Fleitas" userId="e10fcc43-9abd-4aad-af2d-b6bb7d9e18eb" providerId="ADAL" clId="{464770CD-EEE6-41F3-9EFF-088684720327}" dt="2023-10-18T15:06:21.591" v="643" actId="20577"/>
          <ac:spMkLst>
            <pc:docMk/>
            <pc:sldMk cId="3448105358" sldId="2147480782"/>
            <ac:spMk id="2" creationId="{07A65C7B-9356-927E-9D34-6B13C71A51F8}"/>
          </ac:spMkLst>
        </pc:spChg>
        <pc:spChg chg="mod">
          <ac:chgData name="Hiram Fleitas" userId="e10fcc43-9abd-4aad-af2d-b6bb7d9e18eb" providerId="ADAL" clId="{464770CD-EEE6-41F3-9EFF-088684720327}" dt="2023-10-19T00:52:24.179" v="2112" actId="14100"/>
          <ac:spMkLst>
            <pc:docMk/>
            <pc:sldMk cId="3448105358" sldId="2147480782"/>
            <ac:spMk id="3" creationId="{39F5F357-550B-ED1A-1D37-EC6FF80CFD75}"/>
          </ac:spMkLst>
        </pc:spChg>
        <pc:spChg chg="mod">
          <ac:chgData name="Hiram Fleitas" userId="e10fcc43-9abd-4aad-af2d-b6bb7d9e18eb" providerId="ADAL" clId="{464770CD-EEE6-41F3-9EFF-088684720327}" dt="2023-10-19T01:52:05.966" v="2265" actId="120"/>
          <ac:spMkLst>
            <pc:docMk/>
            <pc:sldMk cId="3448105358" sldId="2147480782"/>
            <ac:spMk id="11" creationId="{17A82715-B1BD-82C6-E454-E68B2F801174}"/>
          </ac:spMkLst>
        </pc:spChg>
        <pc:picChg chg="add mod">
          <ac:chgData name="Hiram Fleitas" userId="e10fcc43-9abd-4aad-af2d-b6bb7d9e18eb" providerId="ADAL" clId="{464770CD-EEE6-41F3-9EFF-088684720327}" dt="2023-10-18T18:21:55.998" v="791" actId="1076"/>
          <ac:picMkLst>
            <pc:docMk/>
            <pc:sldMk cId="3448105358" sldId="2147480782"/>
            <ac:picMk id="4" creationId="{2FA02385-2321-7676-7C77-21EDB0D70181}"/>
          </ac:picMkLst>
        </pc:picChg>
        <pc:picChg chg="add del mod">
          <ac:chgData name="Hiram Fleitas" userId="e10fcc43-9abd-4aad-af2d-b6bb7d9e18eb" providerId="ADAL" clId="{464770CD-EEE6-41F3-9EFF-088684720327}" dt="2023-10-18T17:43:49.305" v="702"/>
          <ac:picMkLst>
            <pc:docMk/>
            <pc:sldMk cId="3448105358" sldId="2147480782"/>
            <ac:picMk id="5" creationId="{6707B4A7-CC46-27E1-5B8B-4389EC5A5531}"/>
          </ac:picMkLst>
        </pc:picChg>
        <pc:picChg chg="add mod">
          <ac:chgData name="Hiram Fleitas" userId="e10fcc43-9abd-4aad-af2d-b6bb7d9e18eb" providerId="ADAL" clId="{464770CD-EEE6-41F3-9EFF-088684720327}" dt="2023-10-19T01:14:59.241" v="2261" actId="1076"/>
          <ac:picMkLst>
            <pc:docMk/>
            <pc:sldMk cId="3448105358" sldId="2147480782"/>
            <ac:picMk id="6" creationId="{26BA29B5-4DDB-2B25-CA54-0200D13FF04B}"/>
          </ac:picMkLst>
        </pc:picChg>
        <pc:picChg chg="add del mod">
          <ac:chgData name="Hiram Fleitas" userId="e10fcc43-9abd-4aad-af2d-b6bb7d9e18eb" providerId="ADAL" clId="{464770CD-EEE6-41F3-9EFF-088684720327}" dt="2023-10-18T17:46:30.194" v="721" actId="478"/>
          <ac:picMkLst>
            <pc:docMk/>
            <pc:sldMk cId="3448105358" sldId="2147480782"/>
            <ac:picMk id="7" creationId="{BFF9F52C-1B72-B490-7CED-40E3FC08120B}"/>
          </ac:picMkLst>
        </pc:picChg>
        <pc:picChg chg="mod">
          <ac:chgData name="Hiram Fleitas" userId="e10fcc43-9abd-4aad-af2d-b6bb7d9e18eb" providerId="ADAL" clId="{464770CD-EEE6-41F3-9EFF-088684720327}" dt="2023-10-19T01:52:30.404" v="2266"/>
          <ac:picMkLst>
            <pc:docMk/>
            <pc:sldMk cId="3448105358" sldId="2147480782"/>
            <ac:picMk id="8" creationId="{516099F7-FA75-BDE8-A404-714A8B51173B}"/>
          </ac:picMkLst>
        </pc:picChg>
        <pc:picChg chg="add mod modCrop">
          <ac:chgData name="Hiram Fleitas" userId="e10fcc43-9abd-4aad-af2d-b6bb7d9e18eb" providerId="ADAL" clId="{464770CD-EEE6-41F3-9EFF-088684720327}" dt="2023-10-18T23:57:42.847" v="2047" actId="1076"/>
          <ac:picMkLst>
            <pc:docMk/>
            <pc:sldMk cId="3448105358" sldId="2147480782"/>
            <ac:picMk id="9" creationId="{DEBA422E-2725-8C78-D9AF-729D39A45B8D}"/>
          </ac:picMkLst>
        </pc:picChg>
        <pc:picChg chg="add mod">
          <ac:chgData name="Hiram Fleitas" userId="e10fcc43-9abd-4aad-af2d-b6bb7d9e18eb" providerId="ADAL" clId="{464770CD-EEE6-41F3-9EFF-088684720327}" dt="2023-10-19T01:52:51.283" v="2267"/>
          <ac:picMkLst>
            <pc:docMk/>
            <pc:sldMk cId="3448105358" sldId="2147480782"/>
            <ac:picMk id="10" creationId="{31E594F7-2BD7-E599-E898-F232FB5AB9D2}"/>
          </ac:picMkLst>
        </pc:picChg>
        <pc:picChg chg="add del">
          <ac:chgData name="Hiram Fleitas" userId="e10fcc43-9abd-4aad-af2d-b6bb7d9e18eb" providerId="ADAL" clId="{464770CD-EEE6-41F3-9EFF-088684720327}" dt="2023-10-19T01:09:25.138" v="2226"/>
          <ac:picMkLst>
            <pc:docMk/>
            <pc:sldMk cId="3448105358" sldId="2147480782"/>
            <ac:picMk id="11" creationId="{4ECBB566-F52C-5E49-E253-E5AE55E95675}"/>
          </ac:picMkLst>
        </pc:picChg>
        <pc:picChg chg="add mod modCrop">
          <ac:chgData name="Hiram Fleitas" userId="e10fcc43-9abd-4aad-af2d-b6bb7d9e18eb" providerId="ADAL" clId="{464770CD-EEE6-41F3-9EFF-088684720327}" dt="2023-10-19T01:14:53.784" v="2260" actId="1076"/>
          <ac:picMkLst>
            <pc:docMk/>
            <pc:sldMk cId="3448105358" sldId="2147480782"/>
            <ac:picMk id="12" creationId="{E23514C3-21F1-C369-2AC9-0E0DDAA10268}"/>
          </ac:picMkLst>
        </pc:picChg>
        <pc:picChg chg="add del">
          <ac:chgData name="Hiram Fleitas" userId="e10fcc43-9abd-4aad-af2d-b6bb7d9e18eb" providerId="ADAL" clId="{464770CD-EEE6-41F3-9EFF-088684720327}" dt="2023-10-18T17:46:30.194" v="721" actId="478"/>
          <ac:picMkLst>
            <pc:docMk/>
            <pc:sldMk cId="3448105358" sldId="2147480782"/>
            <ac:picMk id="1026" creationId="{0D57EEF3-85B7-A743-97BC-2EEB2EAB6F7E}"/>
          </ac:picMkLst>
        </pc:picChg>
        <pc:picChg chg="add mod">
          <ac:chgData name="Hiram Fleitas" userId="e10fcc43-9abd-4aad-af2d-b6bb7d9e18eb" providerId="ADAL" clId="{464770CD-EEE6-41F3-9EFF-088684720327}" dt="2023-10-19T01:15:06.062" v="2264" actId="1076"/>
          <ac:picMkLst>
            <pc:docMk/>
            <pc:sldMk cId="3448105358" sldId="2147480782"/>
            <ac:picMk id="1028" creationId="{5533E412-E9FA-9DC9-2187-341E2D06554E}"/>
          </ac:picMkLst>
        </pc:picChg>
      </pc:sldChg>
      <pc:sldChg chg="addSp delSp modSp add mod ord addAnim delAnim modAnim addCm modCm modNotesTx">
        <pc:chgData name="Hiram Fleitas" userId="e10fcc43-9abd-4aad-af2d-b6bb7d9e18eb" providerId="ADAL" clId="{464770CD-EEE6-41F3-9EFF-088684720327}" dt="2023-10-18T21:43:07.863" v="1460" actId="20577"/>
        <pc:sldMkLst>
          <pc:docMk/>
          <pc:sldMk cId="2026147721" sldId="2147480783"/>
        </pc:sldMkLst>
        <pc:spChg chg="mod">
          <ac:chgData name="Hiram Fleitas" userId="e10fcc43-9abd-4aad-af2d-b6bb7d9e18eb" providerId="ADAL" clId="{464770CD-EEE6-41F3-9EFF-088684720327}" dt="2023-10-18T20:40:53.730" v="1384" actId="20577"/>
          <ac:spMkLst>
            <pc:docMk/>
            <pc:sldMk cId="2026147721" sldId="2147480783"/>
            <ac:spMk id="2" creationId="{69AB6F91-7E4D-5721-F3C9-3FA0EDF55EE2}"/>
          </ac:spMkLst>
        </pc:spChg>
        <pc:spChg chg="add del mod">
          <ac:chgData name="Hiram Fleitas" userId="e10fcc43-9abd-4aad-af2d-b6bb7d9e18eb" providerId="ADAL" clId="{464770CD-EEE6-41F3-9EFF-088684720327}" dt="2023-10-18T20:38:34.468" v="1326" actId="478"/>
          <ac:spMkLst>
            <pc:docMk/>
            <pc:sldMk cId="2026147721" sldId="2147480783"/>
            <ac:spMk id="5" creationId="{7B580448-6E09-F8AD-2FEC-AFA2F844B375}"/>
          </ac:spMkLst>
        </pc:spChg>
        <pc:picChg chg="del">
          <ac:chgData name="Hiram Fleitas" userId="e10fcc43-9abd-4aad-af2d-b6bb7d9e18eb" providerId="ADAL" clId="{464770CD-EEE6-41F3-9EFF-088684720327}" dt="2023-10-18T20:20:13.408" v="1270" actId="478"/>
          <ac:picMkLst>
            <pc:docMk/>
            <pc:sldMk cId="2026147721" sldId="2147480783"/>
            <ac:picMk id="4" creationId="{C5C8D4A6-2B1D-528E-1D82-D31F077D50D5}"/>
          </ac:picMkLst>
        </pc:picChg>
        <pc:picChg chg="add del mod">
          <ac:chgData name="Hiram Fleitas" userId="e10fcc43-9abd-4aad-af2d-b6bb7d9e18eb" providerId="ADAL" clId="{464770CD-EEE6-41F3-9EFF-088684720327}" dt="2023-10-18T21:40:30.844" v="1393" actId="478"/>
          <ac:picMkLst>
            <pc:docMk/>
            <pc:sldMk cId="2026147721" sldId="2147480783"/>
            <ac:picMk id="6" creationId="{E8229180-1BF4-08B8-976F-081B2A23AE5F}"/>
          </ac:picMkLst>
        </pc:picChg>
        <pc:picChg chg="add mod ord">
          <ac:chgData name="Hiram Fleitas" userId="e10fcc43-9abd-4aad-af2d-b6bb7d9e18eb" providerId="ADAL" clId="{464770CD-EEE6-41F3-9EFF-088684720327}" dt="2023-10-18T21:40:28.874" v="1392" actId="167"/>
          <ac:picMkLst>
            <pc:docMk/>
            <pc:sldMk cId="2026147721" sldId="2147480783"/>
            <ac:picMk id="7" creationId="{B2E57007-BEEE-6D35-532F-211D94069566}"/>
          </ac:picMkLst>
        </pc:picChg>
        <pc:extLst>
          <p:ext xmlns:p="http://schemas.openxmlformats.org/presentationml/2006/main" uri="{D6D511B9-2390-475A-947B-AFAB55BFBCF1}">
            <pc226:cmChg xmlns:pc226="http://schemas.microsoft.com/office/powerpoint/2022/06/main/command" chg="add mod">
              <pc226:chgData name="Hiram Fleitas" userId="e10fcc43-9abd-4aad-af2d-b6bb7d9e18eb" providerId="ADAL" clId="{464770CD-EEE6-41F3-9EFF-088684720327}" dt="2023-10-18T20:38:34.474" v="1327" actId="2056"/>
              <pc2:cmMkLst xmlns:pc2="http://schemas.microsoft.com/office/powerpoint/2019/9/main/command">
                <pc:docMk/>
                <pc:sldMk cId="2026147721" sldId="2147480783"/>
                <pc2:cmMk id="{896A39D3-D67B-4C9D-A3AF-EFC7F2AA639A}"/>
              </pc2:cmMkLst>
              <pc226:cmRplyChg chg="add">
                <pc226:chgData name="Hiram Fleitas" userId="e10fcc43-9abd-4aad-af2d-b6bb7d9e18eb" providerId="ADAL" clId="{464770CD-EEE6-41F3-9EFF-088684720327}" dt="2023-10-18T20:38:25.524" v="1324"/>
                <pc2:cmRplyMkLst xmlns:pc2="http://schemas.microsoft.com/office/powerpoint/2019/9/main/command">
                  <pc:docMk/>
                  <pc:sldMk cId="2026147721" sldId="2147480783"/>
                  <pc2:cmMk id="{896A39D3-D67B-4C9D-A3AF-EFC7F2AA639A}"/>
                  <pc2:cmRplyMk id="{2F93D52C-C85C-478B-B3F1-1E7116367CBA}"/>
                </pc2:cmRplyMkLst>
              </pc226:cmRplyChg>
            </pc226:cmChg>
          </p:ext>
        </pc:extLst>
      </pc:sldChg>
      <pc:sldChg chg="addSp delSp modSp add mod ord addAnim delAnim modAnim modNotesTx">
        <pc:chgData name="Hiram Fleitas" userId="e10fcc43-9abd-4aad-af2d-b6bb7d9e18eb" providerId="ADAL" clId="{464770CD-EEE6-41F3-9EFF-088684720327}" dt="2023-10-18T21:42:59.651" v="1458" actId="20577"/>
        <pc:sldMkLst>
          <pc:docMk/>
          <pc:sldMk cId="3972301173" sldId="2147480784"/>
        </pc:sldMkLst>
        <pc:spChg chg="mod">
          <ac:chgData name="Hiram Fleitas" userId="e10fcc43-9abd-4aad-af2d-b6bb7d9e18eb" providerId="ADAL" clId="{464770CD-EEE6-41F3-9EFF-088684720327}" dt="2023-10-18T21:40:59.991" v="1404" actId="20577"/>
          <ac:spMkLst>
            <pc:docMk/>
            <pc:sldMk cId="3972301173" sldId="2147480784"/>
            <ac:spMk id="2" creationId="{69AB6F91-7E4D-5721-F3C9-3FA0EDF55EE2}"/>
          </ac:spMkLst>
        </pc:spChg>
        <pc:picChg chg="add mod ord">
          <ac:chgData name="Hiram Fleitas" userId="e10fcc43-9abd-4aad-af2d-b6bb7d9e18eb" providerId="ADAL" clId="{464770CD-EEE6-41F3-9EFF-088684720327}" dt="2023-10-18T21:41:43.924" v="1410" actId="167"/>
          <ac:picMkLst>
            <pc:docMk/>
            <pc:sldMk cId="3972301173" sldId="2147480784"/>
            <ac:picMk id="3" creationId="{AFFA66A4-A2CE-7D39-658C-F336C120F1F2}"/>
          </ac:picMkLst>
        </pc:picChg>
        <pc:picChg chg="add del">
          <ac:chgData name="Hiram Fleitas" userId="e10fcc43-9abd-4aad-af2d-b6bb7d9e18eb" providerId="ADAL" clId="{464770CD-EEE6-41F3-9EFF-088684720327}" dt="2023-10-18T21:41:46.323" v="1411" actId="478"/>
          <ac:picMkLst>
            <pc:docMk/>
            <pc:sldMk cId="3972301173" sldId="2147480784"/>
            <ac:picMk id="7" creationId="{B2E57007-BEEE-6D35-532F-211D94069566}"/>
          </ac:picMkLst>
        </pc:picChg>
      </pc:sldChg>
      <pc:sldMasterChg chg="addSldLayout delSldLayout">
        <pc:chgData name="Hiram Fleitas" userId="e10fcc43-9abd-4aad-af2d-b6bb7d9e18eb" providerId="ADAL" clId="{464770CD-EEE6-41F3-9EFF-088684720327}" dt="2023-10-19T01:09:31.113" v="2230" actId="2696"/>
        <pc:sldMasterMkLst>
          <pc:docMk/>
          <pc:sldMasterMk cId="4252814440" sldId="2147483958"/>
        </pc:sldMasterMkLst>
        <pc:sldLayoutChg chg="add del">
          <pc:chgData name="Hiram Fleitas" userId="e10fcc43-9abd-4aad-af2d-b6bb7d9e18eb" providerId="ADAL" clId="{464770CD-EEE6-41F3-9EFF-088684720327}" dt="2023-10-19T01:09:31.113" v="2230" actId="2696"/>
          <pc:sldLayoutMkLst>
            <pc:docMk/>
            <pc:sldMasterMk cId="4252814440" sldId="2147483958"/>
            <pc:sldLayoutMk cId="870889156" sldId="2147484084"/>
          </pc:sldLayoutMkLst>
        </pc:sldLayoutChg>
      </pc:sldMasterChg>
      <pc:sldMasterChg chg="del delSldLayout">
        <pc:chgData name="Hiram Fleitas" userId="e10fcc43-9abd-4aad-af2d-b6bb7d9e18eb" providerId="ADAL" clId="{464770CD-EEE6-41F3-9EFF-088684720327}" dt="2023-10-18T20:21:18.376" v="1323" actId="2696"/>
        <pc:sldMasterMkLst>
          <pc:docMk/>
          <pc:sldMasterMk cId="2536321318" sldId="2147484040"/>
        </pc:sldMasterMkLst>
        <pc:sldLayoutChg chg="del">
          <pc:chgData name="Hiram Fleitas" userId="e10fcc43-9abd-4aad-af2d-b6bb7d9e18eb" providerId="ADAL" clId="{464770CD-EEE6-41F3-9EFF-088684720327}" dt="2023-10-18T20:21:18.376" v="1323" actId="2696"/>
          <pc:sldLayoutMkLst>
            <pc:docMk/>
            <pc:sldMasterMk cId="2536321318" sldId="2147484040"/>
            <pc:sldLayoutMk cId="4226719737" sldId="2147484041"/>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704342195" sldId="2147484042"/>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846451837" sldId="2147484043"/>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243321957" sldId="2147484044"/>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2377189323" sldId="2147484045"/>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712149437" sldId="2147484046"/>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182738772" sldId="2147484047"/>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687680024" sldId="2147484048"/>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4144951030" sldId="2147484049"/>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498418561" sldId="2147484050"/>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3779804423" sldId="2147484051"/>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2919697407" sldId="2147484053"/>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299649816" sldId="2147484220"/>
          </pc:sldLayoutMkLst>
        </pc:sldLayoutChg>
      </pc:sldMasterChg>
    </pc:docChg>
  </pc:docChgLst>
  <pc:docChgLst>
    <pc:chgData name="Chirag Shah" userId="S::cshah@microsoft.com::14cad5ef-3089-4abe-b951-0d5276848997" providerId="AD" clId="Web-{DDCD6A57-428B-BE43-9AB1-A65BBCE7EE42}"/>
    <pc:docChg chg="sldOrd modSection">
      <pc:chgData name="Chirag Shah" userId="S::cshah@microsoft.com::14cad5ef-3089-4abe-b951-0d5276848997" providerId="AD" clId="Web-{DDCD6A57-428B-BE43-9AB1-A65BBCE7EE42}" dt="2023-10-24T17:21:50.964" v="0"/>
      <pc:docMkLst>
        <pc:docMk/>
      </pc:docMkLst>
      <pc:sldChg chg="ord">
        <pc:chgData name="Chirag Shah" userId="S::cshah@microsoft.com::14cad5ef-3089-4abe-b951-0d5276848997" providerId="AD" clId="Web-{DDCD6A57-428B-BE43-9AB1-A65BBCE7EE42}" dt="2023-10-24T17:21:50.964" v="0"/>
        <pc:sldMkLst>
          <pc:docMk/>
          <pc:sldMk cId="1413194281" sldId="2147480753"/>
        </pc:sldMkLst>
      </pc:sldChg>
    </pc:docChg>
  </pc:docChgLst>
</pc:chgInfo>
</file>

<file path=ppt/comments/modernComment_7FFFF4A4_9DE760F1.xml><?xml version="1.0" encoding="utf-8"?>
<p188:cmLst xmlns:a="http://schemas.openxmlformats.org/drawingml/2006/main" xmlns:r="http://schemas.openxmlformats.org/officeDocument/2006/relationships" xmlns:p188="http://schemas.microsoft.com/office/powerpoint/2018/8/main">
  <p188:cm id="{21D309E3-6380-4A1D-8A24-C3B22C36D8BF}" authorId="{E1BC02CC-1091-941C-6212-C8CC29CF5A11}" created="2023-10-24T21:20:21.105">
    <pc:sldMkLst xmlns:pc="http://schemas.microsoft.com/office/powerpoint/2013/main/command">
      <pc:docMk/>
      <pc:sldMk cId="2649186545" sldId="2147480740"/>
    </pc:sldMkLst>
    <p188:txBody>
      <a:bodyPr/>
      <a:lstStyle/>
      <a:p>
        <a:r>
          <a:rPr lang="en-US"/>
          <a:t>Architectural Diagram needs replacement. fonts too light IMHO.</a:t>
        </a:r>
      </a:p>
    </p188:txBody>
  </p188:cm>
</p188:cmLst>
</file>

<file path=ppt/comments/modernComment_7FFFF4B2_8AA3679A.xml><?xml version="1.0" encoding="utf-8"?>
<p188:cmLst xmlns:a="http://schemas.openxmlformats.org/drawingml/2006/main" xmlns:r="http://schemas.openxmlformats.org/officeDocument/2006/relationships" xmlns:p188="http://schemas.microsoft.com/office/powerpoint/2018/8/main">
  <p188:cm id="{2EE2E92A-254E-4DE1-84BC-C9FDA36DAFFC}" authorId="{E1BC02CC-1091-941C-6212-C8CC29CF5A11}" created="2023-10-24T21:22:17.452">
    <ac:txMkLst xmlns:ac="http://schemas.microsoft.com/office/drawing/2013/main/command">
      <pc:docMk xmlns:pc="http://schemas.microsoft.com/office/powerpoint/2013/main/command"/>
      <pc:sldMk xmlns:pc="http://schemas.microsoft.com/office/powerpoint/2013/main/command" cId="2325964698" sldId="2147480754"/>
      <ac:spMk id="6" creationId="{08269833-FC33-E82E-B805-01A08D516E66}"/>
      <ac:txMk cp="227" len="94">
        <ac:context len="449" hash="1897060321"/>
      </ac:txMk>
    </ac:txMkLst>
    <p188:pos x="3081617" y="2207558"/>
    <p188:txBody>
      <a:bodyPr/>
      <a:lstStyle/>
      <a:p>
        <a:r>
          <a:rPr lang="en-US"/>
          <a:t>Need rephrase "Lets your save queries for later use or share with others to collaborate on data exploration. " should be changed to  Allow you to save queries</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10" Type="http://schemas.openxmlformats.org/officeDocument/2006/relationships/image" Target="../media/image166.svg"/><Relationship Id="rId4" Type="http://schemas.openxmlformats.org/officeDocument/2006/relationships/image" Target="../media/image160.svg"/><Relationship Id="rId9" Type="http://schemas.openxmlformats.org/officeDocument/2006/relationships/image" Target="../media/image165.png"/></Relationships>
</file>

<file path=ppt/diagrams/_rels/data4.xml.rels><?xml version="1.0" encoding="UTF-8" standalone="yes"?>
<Relationships xmlns="http://schemas.openxmlformats.org/package/2006/relationships"><Relationship Id="rId1" Type="http://schemas.openxmlformats.org/officeDocument/2006/relationships/hyperlink" Target="https://learn.microsoft.com/en-us/azure/data-explorer/kusto/query/sqlcheatsheet"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10" Type="http://schemas.openxmlformats.org/officeDocument/2006/relationships/image" Target="../media/image166.svg"/><Relationship Id="rId4" Type="http://schemas.openxmlformats.org/officeDocument/2006/relationships/image" Target="../media/image160.svg"/><Relationship Id="rId9" Type="http://schemas.openxmlformats.org/officeDocument/2006/relationships/image" Target="../media/image165.png"/></Relationships>
</file>

<file path=ppt/diagrams/_rels/drawing4.xml.rels><?xml version="1.0" encoding="UTF-8" standalone="yes"?>
<Relationships xmlns="http://schemas.openxmlformats.org/package/2006/relationships"><Relationship Id="rId1" Type="http://schemas.openxmlformats.org/officeDocument/2006/relationships/hyperlink" Target="https://learn.microsoft.com/en-us/azure/data-explorer/kusto/query/sqlcheatsheet"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8C5156-6E65-42AD-8CDC-AC10577C5EE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0162E14-96CC-4260-B110-42B6FF5CF63E}">
      <dgm:prSet/>
      <dgm:spPr/>
      <dgm:t>
        <a:bodyPr/>
        <a:lstStyle/>
        <a:p>
          <a:pPr>
            <a:lnSpc>
              <a:spcPct val="100000"/>
            </a:lnSpc>
            <a:defRPr cap="all"/>
          </a:pPr>
          <a:r>
            <a:rPr lang="en-US" cap="none">
              <a:latin typeface="+mj-lt"/>
            </a:rPr>
            <a:t>Transportation </a:t>
          </a:r>
          <a:br>
            <a:rPr lang="en-US" cap="none">
              <a:latin typeface="+mj-lt"/>
            </a:rPr>
          </a:br>
          <a:r>
            <a:rPr lang="en-US" cap="none">
              <a:latin typeface="+mj-lt"/>
            </a:rPr>
            <a:t>and logistics</a:t>
          </a:r>
        </a:p>
      </dgm:t>
    </dgm:pt>
    <dgm:pt modelId="{D3D45C04-0333-457F-9B9D-70F9C9492CD2}" type="parTrans" cxnId="{81FB120C-38C5-4D2F-BAA5-95993C4E80D5}">
      <dgm:prSet/>
      <dgm:spPr/>
      <dgm:t>
        <a:bodyPr/>
        <a:lstStyle/>
        <a:p>
          <a:endParaRPr lang="en-US"/>
        </a:p>
      </dgm:t>
    </dgm:pt>
    <dgm:pt modelId="{93B9C8AD-505B-41C1-9D4E-C6B32FCFE29C}" type="sibTrans" cxnId="{81FB120C-38C5-4D2F-BAA5-95993C4E80D5}">
      <dgm:prSet/>
      <dgm:spPr/>
      <dgm:t>
        <a:bodyPr/>
        <a:lstStyle/>
        <a:p>
          <a:endParaRPr lang="en-US"/>
        </a:p>
      </dgm:t>
    </dgm:pt>
    <dgm:pt modelId="{783D0394-BB5F-4066-94B5-14543D6F0C08}">
      <dgm:prSet/>
      <dgm:spPr/>
      <dgm:t>
        <a:bodyPr/>
        <a:lstStyle/>
        <a:p>
          <a:pPr>
            <a:lnSpc>
              <a:spcPct val="100000"/>
            </a:lnSpc>
            <a:defRPr cap="all"/>
          </a:pPr>
          <a:r>
            <a:rPr lang="en-US" cap="none">
              <a:latin typeface="+mj-lt"/>
            </a:rPr>
            <a:t>Smart cities/ buildings/home </a:t>
          </a:r>
        </a:p>
      </dgm:t>
    </dgm:pt>
    <dgm:pt modelId="{4C635791-83C5-41D6-AAFE-3BA869BB99F6}" type="parTrans" cxnId="{2488C54E-159E-42D8-9C2C-12F71B1FF015}">
      <dgm:prSet/>
      <dgm:spPr/>
      <dgm:t>
        <a:bodyPr/>
        <a:lstStyle/>
        <a:p>
          <a:endParaRPr lang="en-US"/>
        </a:p>
      </dgm:t>
    </dgm:pt>
    <dgm:pt modelId="{AAFCE891-760C-44F0-BF8A-3368B1925E44}" type="sibTrans" cxnId="{2488C54E-159E-42D8-9C2C-12F71B1FF015}">
      <dgm:prSet/>
      <dgm:spPr/>
      <dgm:t>
        <a:bodyPr/>
        <a:lstStyle/>
        <a:p>
          <a:endParaRPr lang="en-US"/>
        </a:p>
      </dgm:t>
    </dgm:pt>
    <dgm:pt modelId="{E2EB9C0F-FF2B-48DB-A14D-54FE2158DAFB}">
      <dgm:prSet/>
      <dgm:spPr/>
      <dgm:t>
        <a:bodyPr/>
        <a:lstStyle/>
        <a:p>
          <a:pPr>
            <a:lnSpc>
              <a:spcPct val="100000"/>
            </a:lnSpc>
            <a:defRPr cap="all"/>
          </a:pPr>
          <a:r>
            <a:rPr lang="en-US" cap="none">
              <a:latin typeface="+mj-lt"/>
            </a:rPr>
            <a:t>Manufacturing operation </a:t>
          </a:r>
        </a:p>
      </dgm:t>
    </dgm:pt>
    <dgm:pt modelId="{A99BF4F2-922E-4887-8D04-25C664495927}" type="parTrans" cxnId="{E4960450-00C3-432D-B9CF-CEB3CCE450FC}">
      <dgm:prSet/>
      <dgm:spPr/>
      <dgm:t>
        <a:bodyPr/>
        <a:lstStyle/>
        <a:p>
          <a:endParaRPr lang="en-US"/>
        </a:p>
      </dgm:t>
    </dgm:pt>
    <dgm:pt modelId="{3E9CF1D7-B94E-4649-9522-2E26F74D9202}" type="sibTrans" cxnId="{E4960450-00C3-432D-B9CF-CEB3CCE450FC}">
      <dgm:prSet/>
      <dgm:spPr/>
      <dgm:t>
        <a:bodyPr/>
        <a:lstStyle/>
        <a:p>
          <a:endParaRPr lang="en-US"/>
        </a:p>
      </dgm:t>
    </dgm:pt>
    <dgm:pt modelId="{8669BAE4-72F7-47F8-ADFE-E798AA986C36}">
      <dgm:prSet/>
      <dgm:spPr/>
      <dgm:t>
        <a:bodyPr/>
        <a:lstStyle/>
        <a:p>
          <a:pPr>
            <a:lnSpc>
              <a:spcPct val="100000"/>
            </a:lnSpc>
            <a:defRPr cap="all"/>
          </a:pPr>
          <a:r>
            <a:rPr lang="en-US" cap="none">
              <a:latin typeface="+mj-lt"/>
            </a:rPr>
            <a:t>Automotive industry </a:t>
          </a:r>
        </a:p>
      </dgm:t>
    </dgm:pt>
    <dgm:pt modelId="{96CEBE0E-BF4D-4293-813E-31B6F1EB2933}" type="parTrans" cxnId="{46ACF98B-386A-4428-B86A-AA2E3B77B66B}">
      <dgm:prSet/>
      <dgm:spPr/>
      <dgm:t>
        <a:bodyPr/>
        <a:lstStyle/>
        <a:p>
          <a:endParaRPr lang="en-US"/>
        </a:p>
      </dgm:t>
    </dgm:pt>
    <dgm:pt modelId="{D4A33809-5389-4B92-864D-FC2711990A64}" type="sibTrans" cxnId="{46ACF98B-386A-4428-B86A-AA2E3B77B66B}">
      <dgm:prSet/>
      <dgm:spPr/>
      <dgm:t>
        <a:bodyPr/>
        <a:lstStyle/>
        <a:p>
          <a:endParaRPr lang="en-US"/>
        </a:p>
      </dgm:t>
    </dgm:pt>
    <dgm:pt modelId="{2537BA7A-350E-4124-9AFC-A2EDB85553EE}">
      <dgm:prSet/>
      <dgm:spPr/>
      <dgm:t>
        <a:bodyPr/>
        <a:lstStyle/>
        <a:p>
          <a:pPr>
            <a:lnSpc>
              <a:spcPct val="100000"/>
            </a:lnSpc>
            <a:defRPr cap="all"/>
          </a:pPr>
          <a:r>
            <a:rPr lang="en-US" cap="none">
              <a:latin typeface="+mj-lt"/>
            </a:rPr>
            <a:t>Energy oil </a:t>
          </a:r>
          <a:br>
            <a:rPr lang="en-US" cap="none">
              <a:latin typeface="+mj-lt"/>
            </a:rPr>
          </a:br>
          <a:r>
            <a:rPr lang="en-US" cap="none">
              <a:latin typeface="+mj-lt"/>
            </a:rPr>
            <a:t>and gas</a:t>
          </a:r>
        </a:p>
      </dgm:t>
    </dgm:pt>
    <dgm:pt modelId="{40E0B9E1-73DC-494D-B67A-65D90B705CA8}" type="parTrans" cxnId="{DD08EAAE-E339-443B-AC28-88E4341CF864}">
      <dgm:prSet/>
      <dgm:spPr/>
      <dgm:t>
        <a:bodyPr/>
        <a:lstStyle/>
        <a:p>
          <a:endParaRPr lang="en-US"/>
        </a:p>
      </dgm:t>
    </dgm:pt>
    <dgm:pt modelId="{693D6D8B-7CA9-4A04-93A6-619A86C0D4DE}" type="sibTrans" cxnId="{DD08EAAE-E339-443B-AC28-88E4341CF864}">
      <dgm:prSet/>
      <dgm:spPr/>
      <dgm:t>
        <a:bodyPr/>
        <a:lstStyle/>
        <a:p>
          <a:endParaRPr lang="en-US"/>
        </a:p>
      </dgm:t>
    </dgm:pt>
    <dgm:pt modelId="{4EFF6230-F039-4C25-8097-862B53DE127D}" type="pres">
      <dgm:prSet presAssocID="{D88C5156-6E65-42AD-8CDC-AC10577C5EE6}" presName="root" presStyleCnt="0">
        <dgm:presLayoutVars>
          <dgm:dir/>
          <dgm:resizeHandles val="exact"/>
        </dgm:presLayoutVars>
      </dgm:prSet>
      <dgm:spPr/>
    </dgm:pt>
    <dgm:pt modelId="{3285DAB9-F323-41ED-BF40-0AE5A62970FC}" type="pres">
      <dgm:prSet presAssocID="{10162E14-96CC-4260-B110-42B6FF5CF63E}" presName="compNode" presStyleCnt="0"/>
      <dgm:spPr/>
    </dgm:pt>
    <dgm:pt modelId="{A1699377-7A6A-4935-AFF4-BA38712A82D6}" type="pres">
      <dgm:prSet presAssocID="{10162E14-96CC-4260-B110-42B6FF5CF63E}" presName="iconBgRect" presStyleLbl="bgShp" presStyleIdx="0" presStyleCnt="5"/>
      <dgm:spPr>
        <a:xfrm>
          <a:off x="478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F15B7C7F-AD4D-49FA-AFD5-92A0BB82C47D}" type="pres">
      <dgm:prSet presAssocID="{10162E14-96CC-4260-B110-42B6FF5CF63E}" presName="iconRect" presStyleLbl="node1" presStyleIdx="0" presStyleCnt="5"/>
      <dgm:spPr>
        <a:blipFill>
          <a:blip xmlns:r="http://schemas.openxmlformats.org/officeDocument/2006/relationships" r:embed="rId1" cstate="email">
            <a:lum bright="100000"/>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538E1632-A0E8-4AA6-80B7-A69B549EE1CF}" type="pres">
      <dgm:prSet presAssocID="{10162E14-96CC-4260-B110-42B6FF5CF63E}" presName="spaceRect" presStyleCnt="0"/>
      <dgm:spPr/>
    </dgm:pt>
    <dgm:pt modelId="{54AAB043-D33B-43E2-8952-4E088AC68152}" type="pres">
      <dgm:prSet presAssocID="{10162E14-96CC-4260-B110-42B6FF5CF63E}" presName="textRect" presStyleLbl="revTx" presStyleIdx="0" presStyleCnt="5">
        <dgm:presLayoutVars>
          <dgm:chMax val="1"/>
          <dgm:chPref val="1"/>
        </dgm:presLayoutVars>
      </dgm:prSet>
      <dgm:spPr/>
    </dgm:pt>
    <dgm:pt modelId="{FDCBED33-C842-43B7-AB8B-30419E96738F}" type="pres">
      <dgm:prSet presAssocID="{93B9C8AD-505B-41C1-9D4E-C6B32FCFE29C}" presName="sibTrans" presStyleCnt="0"/>
      <dgm:spPr/>
    </dgm:pt>
    <dgm:pt modelId="{423330A7-9182-4F59-A776-8A9178FFDD2E}" type="pres">
      <dgm:prSet presAssocID="{783D0394-BB5F-4066-94B5-14543D6F0C08}" presName="compNode" presStyleCnt="0"/>
      <dgm:spPr/>
    </dgm:pt>
    <dgm:pt modelId="{865E5AFB-3529-4CE2-A6E2-783F14968384}" type="pres">
      <dgm:prSet presAssocID="{783D0394-BB5F-4066-94B5-14543D6F0C08}" presName="iconBgRect" presStyleLbl="bgShp" presStyleIdx="1" presStyleCnt="5"/>
      <dgm:spPr>
        <a:xfrm>
          <a:off x="2593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95AC9327-E761-4747-B8E1-F7B061B96F73}" type="pres">
      <dgm:prSet presAssocID="{783D0394-BB5F-4066-94B5-14543D6F0C08}" presName="iconRect" presStyleLbl="node1" presStyleIdx="1" presStyleCnt="5"/>
      <dgm:spPr>
        <a:blipFill>
          <a:blip xmlns:r="http://schemas.openxmlformats.org/officeDocument/2006/relationships" r:embed="rId3" cstate="email">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234F0E46-62B4-4470-A083-ACEA016356BC}" type="pres">
      <dgm:prSet presAssocID="{783D0394-BB5F-4066-94B5-14543D6F0C08}" presName="spaceRect" presStyleCnt="0"/>
      <dgm:spPr/>
    </dgm:pt>
    <dgm:pt modelId="{72A77B23-C16F-49E6-A4DD-B43EEA40AF38}" type="pres">
      <dgm:prSet presAssocID="{783D0394-BB5F-4066-94B5-14543D6F0C08}" presName="textRect" presStyleLbl="revTx" presStyleIdx="1" presStyleCnt="5">
        <dgm:presLayoutVars>
          <dgm:chMax val="1"/>
          <dgm:chPref val="1"/>
        </dgm:presLayoutVars>
      </dgm:prSet>
      <dgm:spPr/>
    </dgm:pt>
    <dgm:pt modelId="{7F5F0842-0F49-4331-A290-795E88654BB9}" type="pres">
      <dgm:prSet presAssocID="{AAFCE891-760C-44F0-BF8A-3368B1925E44}" presName="sibTrans" presStyleCnt="0"/>
      <dgm:spPr/>
    </dgm:pt>
    <dgm:pt modelId="{188EE32A-06D2-4218-9670-C5AF73D0B4B6}" type="pres">
      <dgm:prSet presAssocID="{E2EB9C0F-FF2B-48DB-A14D-54FE2158DAFB}" presName="compNode" presStyleCnt="0"/>
      <dgm:spPr/>
    </dgm:pt>
    <dgm:pt modelId="{88C81349-257C-48D1-BCB5-2F088BC9296E}" type="pres">
      <dgm:prSet presAssocID="{E2EB9C0F-FF2B-48DB-A14D-54FE2158DAFB}" presName="iconBgRect" presStyleLbl="bgShp" presStyleIdx="2" presStyleCnt="5"/>
      <dgm:spPr>
        <a:xfrm>
          <a:off x="4708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E2D76AA5-8249-4335-8496-A6D05B25B12A}" type="pres">
      <dgm:prSet presAssocID="{E2EB9C0F-FF2B-48DB-A14D-54FE2158DAFB}" presName="iconRect" presStyleLbl="node1" presStyleIdx="2" presStyleCnt="5"/>
      <dgm:spPr>
        <a:blipFill>
          <a:blip xmlns:r="http://schemas.openxmlformats.org/officeDocument/2006/relationships" r:embed="rId5" cstate="email">
            <a:lum bright="100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ctory"/>
        </a:ext>
      </dgm:extLst>
    </dgm:pt>
    <dgm:pt modelId="{3C9EB238-BD1D-4B93-BC0B-D6852262241D}" type="pres">
      <dgm:prSet presAssocID="{E2EB9C0F-FF2B-48DB-A14D-54FE2158DAFB}" presName="spaceRect" presStyleCnt="0"/>
      <dgm:spPr/>
    </dgm:pt>
    <dgm:pt modelId="{F378CDBB-5781-4375-83F0-B0E39AAA38FE}" type="pres">
      <dgm:prSet presAssocID="{E2EB9C0F-FF2B-48DB-A14D-54FE2158DAFB}" presName="textRect" presStyleLbl="revTx" presStyleIdx="2" presStyleCnt="5">
        <dgm:presLayoutVars>
          <dgm:chMax val="1"/>
          <dgm:chPref val="1"/>
        </dgm:presLayoutVars>
      </dgm:prSet>
      <dgm:spPr/>
    </dgm:pt>
    <dgm:pt modelId="{B5FF9DD5-B587-4864-AD3A-21A3F771A88E}" type="pres">
      <dgm:prSet presAssocID="{3E9CF1D7-B94E-4649-9522-2E26F74D9202}" presName="sibTrans" presStyleCnt="0"/>
      <dgm:spPr/>
    </dgm:pt>
    <dgm:pt modelId="{2AEF7806-04A5-4F89-BDA0-499B69D3FEC8}" type="pres">
      <dgm:prSet presAssocID="{8669BAE4-72F7-47F8-ADFE-E798AA986C36}" presName="compNode" presStyleCnt="0"/>
      <dgm:spPr/>
    </dgm:pt>
    <dgm:pt modelId="{C4824431-5FAE-4ACD-99CA-D603843A559D}" type="pres">
      <dgm:prSet presAssocID="{8669BAE4-72F7-47F8-ADFE-E798AA986C36}" presName="iconBgRect" presStyleLbl="bgShp" presStyleIdx="3" presStyleCnt="5"/>
      <dgm:spPr>
        <a:xfrm>
          <a:off x="6823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314A5CFA-B289-474C-8A5A-133D10093BC2}" type="pres">
      <dgm:prSet presAssocID="{8669BAE4-72F7-47F8-ADFE-E798AA986C36}" presName="iconRect" presStyleLbl="node1" presStyleIdx="3" presStyleCnt="5"/>
      <dgm:spPr>
        <a:blipFill>
          <a:blip xmlns:r="http://schemas.openxmlformats.org/officeDocument/2006/relationships" r:embed="rId7" cstate="email">
            <a:lum bright="10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AFE82F76-F41C-4A5F-A006-17F32DEA9D5E}" type="pres">
      <dgm:prSet presAssocID="{8669BAE4-72F7-47F8-ADFE-E798AA986C36}" presName="spaceRect" presStyleCnt="0"/>
      <dgm:spPr/>
    </dgm:pt>
    <dgm:pt modelId="{E599481C-A173-4A7A-A368-0F17A733FD42}" type="pres">
      <dgm:prSet presAssocID="{8669BAE4-72F7-47F8-ADFE-E798AA986C36}" presName="textRect" presStyleLbl="revTx" presStyleIdx="3" presStyleCnt="5">
        <dgm:presLayoutVars>
          <dgm:chMax val="1"/>
          <dgm:chPref val="1"/>
        </dgm:presLayoutVars>
      </dgm:prSet>
      <dgm:spPr/>
    </dgm:pt>
    <dgm:pt modelId="{413D6752-5774-4EAD-B940-5BECFE38E047}" type="pres">
      <dgm:prSet presAssocID="{D4A33809-5389-4B92-864D-FC2711990A64}" presName="sibTrans" presStyleCnt="0"/>
      <dgm:spPr/>
    </dgm:pt>
    <dgm:pt modelId="{6F7E89A8-DA4F-4D92-8C0E-1309E216E338}" type="pres">
      <dgm:prSet presAssocID="{2537BA7A-350E-4124-9AFC-A2EDB85553EE}" presName="compNode" presStyleCnt="0"/>
      <dgm:spPr/>
    </dgm:pt>
    <dgm:pt modelId="{93EFB8BD-C473-4648-9FED-82A005367ACB}" type="pres">
      <dgm:prSet presAssocID="{2537BA7A-350E-4124-9AFC-A2EDB85553EE}" presName="iconBgRect" presStyleLbl="bgShp" presStyleIdx="4" presStyleCnt="5"/>
      <dgm:spPr>
        <a:xfrm>
          <a:off x="8938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EEC5BDB2-DC8E-4587-8937-7AC5D63DBC6B}" type="pres">
      <dgm:prSet presAssocID="{2537BA7A-350E-4124-9AFC-A2EDB85553EE}" presName="iconRect" presStyleLbl="node1" presStyleIdx="4" presStyleCnt="5"/>
      <dgm:spPr>
        <a:blipFill>
          <a:blip xmlns:r="http://schemas.openxmlformats.org/officeDocument/2006/relationships" r:embed="rId9" cstate="email">
            <a:lum bright="100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re"/>
        </a:ext>
      </dgm:extLst>
    </dgm:pt>
    <dgm:pt modelId="{6B5E207F-3578-40C4-BA07-AE489A7D1E16}" type="pres">
      <dgm:prSet presAssocID="{2537BA7A-350E-4124-9AFC-A2EDB85553EE}" presName="spaceRect" presStyleCnt="0"/>
      <dgm:spPr/>
    </dgm:pt>
    <dgm:pt modelId="{5742D43F-39C4-492E-BACB-7262C427F50F}" type="pres">
      <dgm:prSet presAssocID="{2537BA7A-350E-4124-9AFC-A2EDB85553EE}" presName="textRect" presStyleLbl="revTx" presStyleIdx="4" presStyleCnt="5">
        <dgm:presLayoutVars>
          <dgm:chMax val="1"/>
          <dgm:chPref val="1"/>
        </dgm:presLayoutVars>
      </dgm:prSet>
      <dgm:spPr/>
    </dgm:pt>
  </dgm:ptLst>
  <dgm:cxnLst>
    <dgm:cxn modelId="{81FB120C-38C5-4D2F-BAA5-95993C4E80D5}" srcId="{D88C5156-6E65-42AD-8CDC-AC10577C5EE6}" destId="{10162E14-96CC-4260-B110-42B6FF5CF63E}" srcOrd="0" destOrd="0" parTransId="{D3D45C04-0333-457F-9B9D-70F9C9492CD2}" sibTransId="{93B9C8AD-505B-41C1-9D4E-C6B32FCFE29C}"/>
    <dgm:cxn modelId="{4A05EB24-A47F-4F41-804F-37044FCC73AB}" type="presOf" srcId="{2537BA7A-350E-4124-9AFC-A2EDB85553EE}" destId="{5742D43F-39C4-492E-BACB-7262C427F50F}" srcOrd="0" destOrd="0" presId="urn:microsoft.com/office/officeart/2018/5/layout/IconLeafLabelList"/>
    <dgm:cxn modelId="{A6FD6D31-AC9A-44C2-B6BA-A0096CCB99A6}" type="presOf" srcId="{D88C5156-6E65-42AD-8CDC-AC10577C5EE6}" destId="{4EFF6230-F039-4C25-8097-862B53DE127D}" srcOrd="0" destOrd="0" presId="urn:microsoft.com/office/officeart/2018/5/layout/IconLeafLabelList"/>
    <dgm:cxn modelId="{2488C54E-159E-42D8-9C2C-12F71B1FF015}" srcId="{D88C5156-6E65-42AD-8CDC-AC10577C5EE6}" destId="{783D0394-BB5F-4066-94B5-14543D6F0C08}" srcOrd="1" destOrd="0" parTransId="{4C635791-83C5-41D6-AAFE-3BA869BB99F6}" sibTransId="{AAFCE891-760C-44F0-BF8A-3368B1925E44}"/>
    <dgm:cxn modelId="{E4960450-00C3-432D-B9CF-CEB3CCE450FC}" srcId="{D88C5156-6E65-42AD-8CDC-AC10577C5EE6}" destId="{E2EB9C0F-FF2B-48DB-A14D-54FE2158DAFB}" srcOrd="2" destOrd="0" parTransId="{A99BF4F2-922E-4887-8D04-25C664495927}" sibTransId="{3E9CF1D7-B94E-4649-9522-2E26F74D9202}"/>
    <dgm:cxn modelId="{46ACF98B-386A-4428-B86A-AA2E3B77B66B}" srcId="{D88C5156-6E65-42AD-8CDC-AC10577C5EE6}" destId="{8669BAE4-72F7-47F8-ADFE-E798AA986C36}" srcOrd="3" destOrd="0" parTransId="{96CEBE0E-BF4D-4293-813E-31B6F1EB2933}" sibTransId="{D4A33809-5389-4B92-864D-FC2711990A64}"/>
    <dgm:cxn modelId="{315687AD-E88D-41CF-BCF2-1C155CED80BE}" type="presOf" srcId="{E2EB9C0F-FF2B-48DB-A14D-54FE2158DAFB}" destId="{F378CDBB-5781-4375-83F0-B0E39AAA38FE}" srcOrd="0" destOrd="0" presId="urn:microsoft.com/office/officeart/2018/5/layout/IconLeafLabelList"/>
    <dgm:cxn modelId="{DD08EAAE-E339-443B-AC28-88E4341CF864}" srcId="{D88C5156-6E65-42AD-8CDC-AC10577C5EE6}" destId="{2537BA7A-350E-4124-9AFC-A2EDB85553EE}" srcOrd="4" destOrd="0" parTransId="{40E0B9E1-73DC-494D-B67A-65D90B705CA8}" sibTransId="{693D6D8B-7CA9-4A04-93A6-619A86C0D4DE}"/>
    <dgm:cxn modelId="{439CBDD1-5D9B-4EE5-9621-23F29F92DCAF}" type="presOf" srcId="{783D0394-BB5F-4066-94B5-14543D6F0C08}" destId="{72A77B23-C16F-49E6-A4DD-B43EEA40AF38}" srcOrd="0" destOrd="0" presId="urn:microsoft.com/office/officeart/2018/5/layout/IconLeafLabelList"/>
    <dgm:cxn modelId="{5B6407D2-DB1C-4D9A-8912-9199758F88FB}" type="presOf" srcId="{10162E14-96CC-4260-B110-42B6FF5CF63E}" destId="{54AAB043-D33B-43E2-8952-4E088AC68152}" srcOrd="0" destOrd="0" presId="urn:microsoft.com/office/officeart/2018/5/layout/IconLeafLabelList"/>
    <dgm:cxn modelId="{EE8E62F3-3F5D-487C-B6DA-B7E5006B2BF7}" type="presOf" srcId="{8669BAE4-72F7-47F8-ADFE-E798AA986C36}" destId="{E599481C-A173-4A7A-A368-0F17A733FD42}" srcOrd="0" destOrd="0" presId="urn:microsoft.com/office/officeart/2018/5/layout/IconLeafLabelList"/>
    <dgm:cxn modelId="{237F01A4-7964-4B79-AF84-4C055E87EE04}" type="presParOf" srcId="{4EFF6230-F039-4C25-8097-862B53DE127D}" destId="{3285DAB9-F323-41ED-BF40-0AE5A62970FC}" srcOrd="0" destOrd="0" presId="urn:microsoft.com/office/officeart/2018/5/layout/IconLeafLabelList"/>
    <dgm:cxn modelId="{A2DEA187-F285-46A9-8DB2-73C0A5E118C5}" type="presParOf" srcId="{3285DAB9-F323-41ED-BF40-0AE5A62970FC}" destId="{A1699377-7A6A-4935-AFF4-BA38712A82D6}" srcOrd="0" destOrd="0" presId="urn:microsoft.com/office/officeart/2018/5/layout/IconLeafLabelList"/>
    <dgm:cxn modelId="{4861ED38-2658-4E36-9CF6-1AF8AE837037}" type="presParOf" srcId="{3285DAB9-F323-41ED-BF40-0AE5A62970FC}" destId="{F15B7C7F-AD4D-49FA-AFD5-92A0BB82C47D}" srcOrd="1" destOrd="0" presId="urn:microsoft.com/office/officeart/2018/5/layout/IconLeafLabelList"/>
    <dgm:cxn modelId="{72454BC1-E2A4-455A-8CFC-F1AE7893C257}" type="presParOf" srcId="{3285DAB9-F323-41ED-BF40-0AE5A62970FC}" destId="{538E1632-A0E8-4AA6-80B7-A69B549EE1CF}" srcOrd="2" destOrd="0" presId="urn:microsoft.com/office/officeart/2018/5/layout/IconLeafLabelList"/>
    <dgm:cxn modelId="{BD2AB169-B201-4253-9AD9-91039A19D17D}" type="presParOf" srcId="{3285DAB9-F323-41ED-BF40-0AE5A62970FC}" destId="{54AAB043-D33B-43E2-8952-4E088AC68152}" srcOrd="3" destOrd="0" presId="urn:microsoft.com/office/officeart/2018/5/layout/IconLeafLabelList"/>
    <dgm:cxn modelId="{5C5557E1-2D5E-4264-9E77-5C97B63F7EDE}" type="presParOf" srcId="{4EFF6230-F039-4C25-8097-862B53DE127D}" destId="{FDCBED33-C842-43B7-AB8B-30419E96738F}" srcOrd="1" destOrd="0" presId="urn:microsoft.com/office/officeart/2018/5/layout/IconLeafLabelList"/>
    <dgm:cxn modelId="{F4F0B395-41CF-4705-85DB-80FBFC543F82}" type="presParOf" srcId="{4EFF6230-F039-4C25-8097-862B53DE127D}" destId="{423330A7-9182-4F59-A776-8A9178FFDD2E}" srcOrd="2" destOrd="0" presId="urn:microsoft.com/office/officeart/2018/5/layout/IconLeafLabelList"/>
    <dgm:cxn modelId="{BD0AEB1C-CE17-478E-BFB4-08D562A3D50E}" type="presParOf" srcId="{423330A7-9182-4F59-A776-8A9178FFDD2E}" destId="{865E5AFB-3529-4CE2-A6E2-783F14968384}" srcOrd="0" destOrd="0" presId="urn:microsoft.com/office/officeart/2018/5/layout/IconLeafLabelList"/>
    <dgm:cxn modelId="{1A44ACE3-9B0A-437D-A686-8841AB2FE71C}" type="presParOf" srcId="{423330A7-9182-4F59-A776-8A9178FFDD2E}" destId="{95AC9327-E761-4747-B8E1-F7B061B96F73}" srcOrd="1" destOrd="0" presId="urn:microsoft.com/office/officeart/2018/5/layout/IconLeafLabelList"/>
    <dgm:cxn modelId="{113EE7BE-F703-4178-85D2-53C6627C2C50}" type="presParOf" srcId="{423330A7-9182-4F59-A776-8A9178FFDD2E}" destId="{234F0E46-62B4-4470-A083-ACEA016356BC}" srcOrd="2" destOrd="0" presId="urn:microsoft.com/office/officeart/2018/5/layout/IconLeafLabelList"/>
    <dgm:cxn modelId="{7C7A395E-75C0-4BAB-A802-3DFE15D4A258}" type="presParOf" srcId="{423330A7-9182-4F59-A776-8A9178FFDD2E}" destId="{72A77B23-C16F-49E6-A4DD-B43EEA40AF38}" srcOrd="3" destOrd="0" presId="urn:microsoft.com/office/officeart/2018/5/layout/IconLeafLabelList"/>
    <dgm:cxn modelId="{7CD72AEF-CFFC-4F61-90C5-52B6E73EE261}" type="presParOf" srcId="{4EFF6230-F039-4C25-8097-862B53DE127D}" destId="{7F5F0842-0F49-4331-A290-795E88654BB9}" srcOrd="3" destOrd="0" presId="urn:microsoft.com/office/officeart/2018/5/layout/IconLeafLabelList"/>
    <dgm:cxn modelId="{1C76CCC1-F933-4619-8F52-DBCF82149235}" type="presParOf" srcId="{4EFF6230-F039-4C25-8097-862B53DE127D}" destId="{188EE32A-06D2-4218-9670-C5AF73D0B4B6}" srcOrd="4" destOrd="0" presId="urn:microsoft.com/office/officeart/2018/5/layout/IconLeafLabelList"/>
    <dgm:cxn modelId="{3EFB923D-CF3F-46CA-8D10-D685D154EF22}" type="presParOf" srcId="{188EE32A-06D2-4218-9670-C5AF73D0B4B6}" destId="{88C81349-257C-48D1-BCB5-2F088BC9296E}" srcOrd="0" destOrd="0" presId="urn:microsoft.com/office/officeart/2018/5/layout/IconLeafLabelList"/>
    <dgm:cxn modelId="{2E710C00-D031-498E-9882-E67104CE3EE1}" type="presParOf" srcId="{188EE32A-06D2-4218-9670-C5AF73D0B4B6}" destId="{E2D76AA5-8249-4335-8496-A6D05B25B12A}" srcOrd="1" destOrd="0" presId="urn:microsoft.com/office/officeart/2018/5/layout/IconLeafLabelList"/>
    <dgm:cxn modelId="{BCFA0465-86EC-4C7A-AE2E-F24FA312113F}" type="presParOf" srcId="{188EE32A-06D2-4218-9670-C5AF73D0B4B6}" destId="{3C9EB238-BD1D-4B93-BC0B-D6852262241D}" srcOrd="2" destOrd="0" presId="urn:microsoft.com/office/officeart/2018/5/layout/IconLeafLabelList"/>
    <dgm:cxn modelId="{ADC5A3E6-84D5-4C65-A972-B1005948C171}" type="presParOf" srcId="{188EE32A-06D2-4218-9670-C5AF73D0B4B6}" destId="{F378CDBB-5781-4375-83F0-B0E39AAA38FE}" srcOrd="3" destOrd="0" presId="urn:microsoft.com/office/officeart/2018/5/layout/IconLeafLabelList"/>
    <dgm:cxn modelId="{66BA47F9-3355-4BBF-81DD-FF27C62F9FE4}" type="presParOf" srcId="{4EFF6230-F039-4C25-8097-862B53DE127D}" destId="{B5FF9DD5-B587-4864-AD3A-21A3F771A88E}" srcOrd="5" destOrd="0" presId="urn:microsoft.com/office/officeart/2018/5/layout/IconLeafLabelList"/>
    <dgm:cxn modelId="{E8C352F6-25AC-4EDD-B278-913DCF1EA89A}" type="presParOf" srcId="{4EFF6230-F039-4C25-8097-862B53DE127D}" destId="{2AEF7806-04A5-4F89-BDA0-499B69D3FEC8}" srcOrd="6" destOrd="0" presId="urn:microsoft.com/office/officeart/2018/5/layout/IconLeafLabelList"/>
    <dgm:cxn modelId="{8C9D74D8-931D-4FE1-846D-A139A92EAF7E}" type="presParOf" srcId="{2AEF7806-04A5-4F89-BDA0-499B69D3FEC8}" destId="{C4824431-5FAE-4ACD-99CA-D603843A559D}" srcOrd="0" destOrd="0" presId="urn:microsoft.com/office/officeart/2018/5/layout/IconLeafLabelList"/>
    <dgm:cxn modelId="{45D781D0-0005-4188-BDEA-04EA5D0C231C}" type="presParOf" srcId="{2AEF7806-04A5-4F89-BDA0-499B69D3FEC8}" destId="{314A5CFA-B289-474C-8A5A-133D10093BC2}" srcOrd="1" destOrd="0" presId="urn:microsoft.com/office/officeart/2018/5/layout/IconLeafLabelList"/>
    <dgm:cxn modelId="{B541BD9E-F3BF-4E59-86B7-9EDC4565844D}" type="presParOf" srcId="{2AEF7806-04A5-4F89-BDA0-499B69D3FEC8}" destId="{AFE82F76-F41C-4A5F-A006-17F32DEA9D5E}" srcOrd="2" destOrd="0" presId="urn:microsoft.com/office/officeart/2018/5/layout/IconLeafLabelList"/>
    <dgm:cxn modelId="{A492FB90-5C8E-451F-B5CE-142A1A631DDD}" type="presParOf" srcId="{2AEF7806-04A5-4F89-BDA0-499B69D3FEC8}" destId="{E599481C-A173-4A7A-A368-0F17A733FD42}" srcOrd="3" destOrd="0" presId="urn:microsoft.com/office/officeart/2018/5/layout/IconLeafLabelList"/>
    <dgm:cxn modelId="{203EA0EF-9FAB-4C3B-88E8-6CCDB33B1AEB}" type="presParOf" srcId="{4EFF6230-F039-4C25-8097-862B53DE127D}" destId="{413D6752-5774-4EAD-B940-5BECFE38E047}" srcOrd="7" destOrd="0" presId="urn:microsoft.com/office/officeart/2018/5/layout/IconLeafLabelList"/>
    <dgm:cxn modelId="{E6753279-7BE1-4D1D-8594-76528A9EFEDF}" type="presParOf" srcId="{4EFF6230-F039-4C25-8097-862B53DE127D}" destId="{6F7E89A8-DA4F-4D92-8C0E-1309E216E338}" srcOrd="8" destOrd="0" presId="urn:microsoft.com/office/officeart/2018/5/layout/IconLeafLabelList"/>
    <dgm:cxn modelId="{D1084408-1E8D-4A64-9A82-E8DD9D061E07}" type="presParOf" srcId="{6F7E89A8-DA4F-4D92-8C0E-1309E216E338}" destId="{93EFB8BD-C473-4648-9FED-82A005367ACB}" srcOrd="0" destOrd="0" presId="urn:microsoft.com/office/officeart/2018/5/layout/IconLeafLabelList"/>
    <dgm:cxn modelId="{83CA2DBC-F3E5-4CE4-AC34-078FE5348DE9}" type="presParOf" srcId="{6F7E89A8-DA4F-4D92-8C0E-1309E216E338}" destId="{EEC5BDB2-DC8E-4587-8937-7AC5D63DBC6B}" srcOrd="1" destOrd="0" presId="urn:microsoft.com/office/officeart/2018/5/layout/IconLeafLabelList"/>
    <dgm:cxn modelId="{A4BE841B-11FF-4AD8-AA83-275DF6592BEF}" type="presParOf" srcId="{6F7E89A8-DA4F-4D92-8C0E-1309E216E338}" destId="{6B5E207F-3578-40C4-BA07-AE489A7D1E16}" srcOrd="2" destOrd="0" presId="urn:microsoft.com/office/officeart/2018/5/layout/IconLeafLabelList"/>
    <dgm:cxn modelId="{6A8E99F4-AFBE-480B-8924-7B441A651212}" type="presParOf" srcId="{6F7E89A8-DA4F-4D92-8C0E-1309E216E338}" destId="{5742D43F-39C4-492E-BACB-7262C427F50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B9E7A0-85DC-43FF-877C-31B70C7D153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8FB25C3-376F-4B37-916F-21FBBBA4F10B}">
      <dgm:prSet phldrT="[Text]"/>
      <dgm:spPr/>
      <dgm:t>
        <a:bodyPr/>
        <a:lstStyle/>
        <a:p>
          <a:r>
            <a:rPr lang="en-US"/>
            <a:t>KQL Database</a:t>
          </a:r>
        </a:p>
      </dgm:t>
    </dgm:pt>
    <dgm:pt modelId="{E4F4173E-E851-49F4-9E65-836AE93773E4}" type="parTrans" cxnId="{BF15EAF7-5DD4-4F48-867E-F5A05B521336}">
      <dgm:prSet/>
      <dgm:spPr/>
      <dgm:t>
        <a:bodyPr/>
        <a:lstStyle/>
        <a:p>
          <a:endParaRPr lang="en-US"/>
        </a:p>
      </dgm:t>
    </dgm:pt>
    <dgm:pt modelId="{C454D9D6-371C-4971-A525-166544BFC45C}" type="sibTrans" cxnId="{BF15EAF7-5DD4-4F48-867E-F5A05B521336}">
      <dgm:prSet/>
      <dgm:spPr/>
      <dgm:t>
        <a:bodyPr/>
        <a:lstStyle/>
        <a:p>
          <a:endParaRPr lang="en-US"/>
        </a:p>
      </dgm:t>
    </dgm:pt>
    <dgm:pt modelId="{879D7876-7052-4B29-BA81-4D8FE7EA81A1}">
      <dgm:prSet phldrT="[Text]"/>
      <dgm:spPr/>
      <dgm:t>
        <a:bodyPr/>
        <a:lstStyle/>
        <a:p>
          <a:r>
            <a:rPr lang="en-US"/>
            <a:t>Real-Time Dashboards</a:t>
          </a:r>
        </a:p>
      </dgm:t>
    </dgm:pt>
    <dgm:pt modelId="{B0C5AEE4-842F-4617-9BD8-BEF7150A94A7}" type="parTrans" cxnId="{85D7B052-E232-4096-A8EB-C332BD8DAA11}">
      <dgm:prSet/>
      <dgm:spPr/>
      <dgm:t>
        <a:bodyPr/>
        <a:lstStyle/>
        <a:p>
          <a:endParaRPr lang="en-US"/>
        </a:p>
      </dgm:t>
    </dgm:pt>
    <dgm:pt modelId="{2F99BDA6-5822-4555-9611-6B9E438D8E03}" type="sibTrans" cxnId="{85D7B052-E232-4096-A8EB-C332BD8DAA11}">
      <dgm:prSet/>
      <dgm:spPr/>
      <dgm:t>
        <a:bodyPr/>
        <a:lstStyle/>
        <a:p>
          <a:endParaRPr lang="en-US"/>
        </a:p>
      </dgm:t>
    </dgm:pt>
    <dgm:pt modelId="{E7010F34-F01A-4491-BBAC-1529243F9084}">
      <dgm:prSet phldrT="[Text]"/>
      <dgm:spPr/>
      <dgm:t>
        <a:bodyPr/>
        <a:lstStyle/>
        <a:p>
          <a:r>
            <a:rPr lang="en-US"/>
            <a:t>KQL Queryset</a:t>
          </a:r>
        </a:p>
      </dgm:t>
    </dgm:pt>
    <dgm:pt modelId="{CACAB15A-A5C9-49FC-8D48-79B512B38947}" type="parTrans" cxnId="{9AAFC18D-EDDD-4D7A-85B9-AA94B545272F}">
      <dgm:prSet/>
      <dgm:spPr/>
      <dgm:t>
        <a:bodyPr/>
        <a:lstStyle/>
        <a:p>
          <a:endParaRPr lang="en-US"/>
        </a:p>
      </dgm:t>
    </dgm:pt>
    <dgm:pt modelId="{63438DCE-A322-4CD9-B223-4C7E75FE0DF7}" type="sibTrans" cxnId="{9AAFC18D-EDDD-4D7A-85B9-AA94B545272F}">
      <dgm:prSet/>
      <dgm:spPr/>
      <dgm:t>
        <a:bodyPr/>
        <a:lstStyle/>
        <a:p>
          <a:endParaRPr lang="en-US"/>
        </a:p>
      </dgm:t>
    </dgm:pt>
    <dgm:pt modelId="{895672F1-76AC-4ECD-9EEF-2719A1D6F011}">
      <dgm:prSet phldrT="[Text]"/>
      <dgm:spPr/>
      <dgm:t>
        <a:bodyPr/>
        <a:lstStyle/>
        <a:p>
          <a:r>
            <a:rPr lang="en-US"/>
            <a:t>Eventstreams</a:t>
          </a:r>
        </a:p>
      </dgm:t>
    </dgm:pt>
    <dgm:pt modelId="{8807F4AE-7E72-40CB-9974-AD73E215DE48}" type="parTrans" cxnId="{CF56CA83-4F7B-4B6D-AA2B-7BF432D03EA9}">
      <dgm:prSet/>
      <dgm:spPr/>
      <dgm:t>
        <a:bodyPr/>
        <a:lstStyle/>
        <a:p>
          <a:endParaRPr lang="en-US"/>
        </a:p>
      </dgm:t>
    </dgm:pt>
    <dgm:pt modelId="{C7D26680-A728-4B53-96E7-2BC4C07D0DD6}" type="sibTrans" cxnId="{CF56CA83-4F7B-4B6D-AA2B-7BF432D03EA9}">
      <dgm:prSet/>
      <dgm:spPr/>
      <dgm:t>
        <a:bodyPr/>
        <a:lstStyle/>
        <a:p>
          <a:endParaRPr lang="en-US"/>
        </a:p>
      </dgm:t>
    </dgm:pt>
    <dgm:pt modelId="{C3CF247C-EFB2-42C7-BFA3-A0F9A45B3508}">
      <dgm:prSet phldrT="[Text]"/>
      <dgm:spPr/>
      <dgm:t>
        <a:bodyPr/>
        <a:lstStyle/>
        <a:p>
          <a:r>
            <a:rPr lang="en-US"/>
            <a:t>Power BI</a:t>
          </a:r>
        </a:p>
      </dgm:t>
    </dgm:pt>
    <dgm:pt modelId="{B1081F1E-4EEA-4718-946F-6065E92AC274}" type="parTrans" cxnId="{0FEAD71A-B09F-416E-8FAD-C9AFB4E3E73A}">
      <dgm:prSet/>
      <dgm:spPr/>
      <dgm:t>
        <a:bodyPr/>
        <a:lstStyle/>
        <a:p>
          <a:endParaRPr lang="en-US"/>
        </a:p>
      </dgm:t>
    </dgm:pt>
    <dgm:pt modelId="{06E60451-896E-4227-B1EE-6B3CB161C920}" type="sibTrans" cxnId="{0FEAD71A-B09F-416E-8FAD-C9AFB4E3E73A}">
      <dgm:prSet/>
      <dgm:spPr/>
      <dgm:t>
        <a:bodyPr/>
        <a:lstStyle/>
        <a:p>
          <a:endParaRPr lang="en-US"/>
        </a:p>
      </dgm:t>
    </dgm:pt>
    <dgm:pt modelId="{7A04EC74-0874-416A-8E2F-C0B96621081D}">
      <dgm:prSet phldrT="[Text]"/>
      <dgm:spPr/>
      <dgm:t>
        <a:bodyPr/>
        <a:lstStyle/>
        <a:p>
          <a:r>
            <a:rPr lang="en-US"/>
            <a:t>Data Activator</a:t>
          </a:r>
        </a:p>
      </dgm:t>
    </dgm:pt>
    <dgm:pt modelId="{57F569D7-B3C4-4898-B519-E26D5C0E5F28}" type="parTrans" cxnId="{953DE6C8-78F5-487D-BA12-D9F7A5630F69}">
      <dgm:prSet/>
      <dgm:spPr/>
      <dgm:t>
        <a:bodyPr/>
        <a:lstStyle/>
        <a:p>
          <a:endParaRPr lang="en-US"/>
        </a:p>
      </dgm:t>
    </dgm:pt>
    <dgm:pt modelId="{3F383388-4B5F-4DD0-A630-05967856EDD4}" type="sibTrans" cxnId="{953DE6C8-78F5-487D-BA12-D9F7A5630F69}">
      <dgm:prSet/>
      <dgm:spPr/>
      <dgm:t>
        <a:bodyPr/>
        <a:lstStyle/>
        <a:p>
          <a:endParaRPr lang="en-US"/>
        </a:p>
      </dgm:t>
    </dgm:pt>
    <dgm:pt modelId="{93A0CD68-D44B-4640-8626-25D626CFE92E}" type="pres">
      <dgm:prSet presAssocID="{61B9E7A0-85DC-43FF-877C-31B70C7D1535}" presName="linear" presStyleCnt="0">
        <dgm:presLayoutVars>
          <dgm:animLvl val="lvl"/>
          <dgm:resizeHandles val="exact"/>
        </dgm:presLayoutVars>
      </dgm:prSet>
      <dgm:spPr/>
    </dgm:pt>
    <dgm:pt modelId="{5B3B19B0-30F6-4FCB-AA76-CF950AE77566}" type="pres">
      <dgm:prSet presAssocID="{C8FB25C3-376F-4B37-916F-21FBBBA4F10B}" presName="parentText" presStyleLbl="node1" presStyleIdx="0" presStyleCnt="6">
        <dgm:presLayoutVars>
          <dgm:chMax val="0"/>
          <dgm:bulletEnabled val="1"/>
        </dgm:presLayoutVars>
      </dgm:prSet>
      <dgm:spPr/>
    </dgm:pt>
    <dgm:pt modelId="{3E46D400-8BDC-4358-9689-081AA0436A0E}" type="pres">
      <dgm:prSet presAssocID="{C454D9D6-371C-4971-A525-166544BFC45C}" presName="spacer" presStyleCnt="0"/>
      <dgm:spPr/>
    </dgm:pt>
    <dgm:pt modelId="{0D5AD158-BF82-4FE4-B51D-11D4899BC0E3}" type="pres">
      <dgm:prSet presAssocID="{E7010F34-F01A-4491-BBAC-1529243F9084}" presName="parentText" presStyleLbl="node1" presStyleIdx="1" presStyleCnt="6">
        <dgm:presLayoutVars>
          <dgm:chMax val="0"/>
          <dgm:bulletEnabled val="1"/>
        </dgm:presLayoutVars>
      </dgm:prSet>
      <dgm:spPr/>
    </dgm:pt>
    <dgm:pt modelId="{746BB492-51FB-4E3C-BE29-D29BC05CF212}" type="pres">
      <dgm:prSet presAssocID="{63438DCE-A322-4CD9-B223-4C7E75FE0DF7}" presName="spacer" presStyleCnt="0"/>
      <dgm:spPr/>
    </dgm:pt>
    <dgm:pt modelId="{F2ABA396-BA5B-4389-BC32-443691BBF1D2}" type="pres">
      <dgm:prSet presAssocID="{879D7876-7052-4B29-BA81-4D8FE7EA81A1}" presName="parentText" presStyleLbl="node1" presStyleIdx="2" presStyleCnt="6">
        <dgm:presLayoutVars>
          <dgm:chMax val="0"/>
          <dgm:bulletEnabled val="1"/>
        </dgm:presLayoutVars>
      </dgm:prSet>
      <dgm:spPr/>
    </dgm:pt>
    <dgm:pt modelId="{C0F6A5B6-78F2-456F-A935-E1973EAACF2E}" type="pres">
      <dgm:prSet presAssocID="{2F99BDA6-5822-4555-9611-6B9E438D8E03}" presName="spacer" presStyleCnt="0"/>
      <dgm:spPr/>
    </dgm:pt>
    <dgm:pt modelId="{5AFF9707-D128-438E-A150-7E6040BEB067}" type="pres">
      <dgm:prSet presAssocID="{895672F1-76AC-4ECD-9EEF-2719A1D6F011}" presName="parentText" presStyleLbl="node1" presStyleIdx="3" presStyleCnt="6">
        <dgm:presLayoutVars>
          <dgm:chMax val="0"/>
          <dgm:bulletEnabled val="1"/>
        </dgm:presLayoutVars>
      </dgm:prSet>
      <dgm:spPr/>
    </dgm:pt>
    <dgm:pt modelId="{EB727195-2A6B-4DD6-A529-81BC49EC9398}" type="pres">
      <dgm:prSet presAssocID="{C7D26680-A728-4B53-96E7-2BC4C07D0DD6}" presName="spacer" presStyleCnt="0"/>
      <dgm:spPr/>
    </dgm:pt>
    <dgm:pt modelId="{E5A59B11-611E-4DBC-964A-85F9E06D8E57}" type="pres">
      <dgm:prSet presAssocID="{C3CF247C-EFB2-42C7-BFA3-A0F9A45B3508}" presName="parentText" presStyleLbl="node1" presStyleIdx="4" presStyleCnt="6">
        <dgm:presLayoutVars>
          <dgm:chMax val="0"/>
          <dgm:bulletEnabled val="1"/>
        </dgm:presLayoutVars>
      </dgm:prSet>
      <dgm:spPr/>
    </dgm:pt>
    <dgm:pt modelId="{8FE792C2-0890-4CD2-9568-5F0BFFFC817D}" type="pres">
      <dgm:prSet presAssocID="{06E60451-896E-4227-B1EE-6B3CB161C920}" presName="spacer" presStyleCnt="0"/>
      <dgm:spPr/>
    </dgm:pt>
    <dgm:pt modelId="{F32E9F78-63EC-4023-9BD2-5D59244B7A1F}" type="pres">
      <dgm:prSet presAssocID="{7A04EC74-0874-416A-8E2F-C0B96621081D}" presName="parentText" presStyleLbl="node1" presStyleIdx="5" presStyleCnt="6">
        <dgm:presLayoutVars>
          <dgm:chMax val="0"/>
          <dgm:bulletEnabled val="1"/>
        </dgm:presLayoutVars>
      </dgm:prSet>
      <dgm:spPr/>
    </dgm:pt>
  </dgm:ptLst>
  <dgm:cxnLst>
    <dgm:cxn modelId="{0FEAD71A-B09F-416E-8FAD-C9AFB4E3E73A}" srcId="{61B9E7A0-85DC-43FF-877C-31B70C7D1535}" destId="{C3CF247C-EFB2-42C7-BFA3-A0F9A45B3508}" srcOrd="4" destOrd="0" parTransId="{B1081F1E-4EEA-4718-946F-6065E92AC274}" sibTransId="{06E60451-896E-4227-B1EE-6B3CB161C920}"/>
    <dgm:cxn modelId="{39FB6E2C-470F-4B7D-B448-3753037D31EA}" type="presOf" srcId="{C8FB25C3-376F-4B37-916F-21FBBBA4F10B}" destId="{5B3B19B0-30F6-4FCB-AA76-CF950AE77566}" srcOrd="0" destOrd="0" presId="urn:microsoft.com/office/officeart/2005/8/layout/vList2"/>
    <dgm:cxn modelId="{3369F538-81AE-4E91-9857-029B7B17B6E9}" type="presOf" srcId="{895672F1-76AC-4ECD-9EEF-2719A1D6F011}" destId="{5AFF9707-D128-438E-A150-7E6040BEB067}" srcOrd="0" destOrd="0" presId="urn:microsoft.com/office/officeart/2005/8/layout/vList2"/>
    <dgm:cxn modelId="{8E544C67-9715-4CA2-A70A-5EAA94B7266A}" type="presOf" srcId="{879D7876-7052-4B29-BA81-4D8FE7EA81A1}" destId="{F2ABA396-BA5B-4389-BC32-443691BBF1D2}" srcOrd="0" destOrd="0" presId="urn:microsoft.com/office/officeart/2005/8/layout/vList2"/>
    <dgm:cxn modelId="{1FB77171-EDC0-4A91-948F-D0A9DD2CD3F8}" type="presOf" srcId="{C3CF247C-EFB2-42C7-BFA3-A0F9A45B3508}" destId="{E5A59B11-611E-4DBC-964A-85F9E06D8E57}" srcOrd="0" destOrd="0" presId="urn:microsoft.com/office/officeart/2005/8/layout/vList2"/>
    <dgm:cxn modelId="{85D7B052-E232-4096-A8EB-C332BD8DAA11}" srcId="{61B9E7A0-85DC-43FF-877C-31B70C7D1535}" destId="{879D7876-7052-4B29-BA81-4D8FE7EA81A1}" srcOrd="2" destOrd="0" parTransId="{B0C5AEE4-842F-4617-9BD8-BEF7150A94A7}" sibTransId="{2F99BDA6-5822-4555-9611-6B9E438D8E03}"/>
    <dgm:cxn modelId="{CF56CA83-4F7B-4B6D-AA2B-7BF432D03EA9}" srcId="{61B9E7A0-85DC-43FF-877C-31B70C7D1535}" destId="{895672F1-76AC-4ECD-9EEF-2719A1D6F011}" srcOrd="3" destOrd="0" parTransId="{8807F4AE-7E72-40CB-9974-AD73E215DE48}" sibTransId="{C7D26680-A728-4B53-96E7-2BC4C07D0DD6}"/>
    <dgm:cxn modelId="{9AAFC18D-EDDD-4D7A-85B9-AA94B545272F}" srcId="{61B9E7A0-85DC-43FF-877C-31B70C7D1535}" destId="{E7010F34-F01A-4491-BBAC-1529243F9084}" srcOrd="1" destOrd="0" parTransId="{CACAB15A-A5C9-49FC-8D48-79B512B38947}" sibTransId="{63438DCE-A322-4CD9-B223-4C7E75FE0DF7}"/>
    <dgm:cxn modelId="{8DB4FDA5-35D8-4509-B0B2-E551180E7BEA}" type="presOf" srcId="{7A04EC74-0874-416A-8E2F-C0B96621081D}" destId="{F32E9F78-63EC-4023-9BD2-5D59244B7A1F}" srcOrd="0" destOrd="0" presId="urn:microsoft.com/office/officeart/2005/8/layout/vList2"/>
    <dgm:cxn modelId="{996A01B9-BD2E-48AF-854A-1DA49E68B97F}" type="presOf" srcId="{61B9E7A0-85DC-43FF-877C-31B70C7D1535}" destId="{93A0CD68-D44B-4640-8626-25D626CFE92E}" srcOrd="0" destOrd="0" presId="urn:microsoft.com/office/officeart/2005/8/layout/vList2"/>
    <dgm:cxn modelId="{D1E14DBD-C325-4AC2-AD10-CA99612F5E7B}" type="presOf" srcId="{E7010F34-F01A-4491-BBAC-1529243F9084}" destId="{0D5AD158-BF82-4FE4-B51D-11D4899BC0E3}" srcOrd="0" destOrd="0" presId="urn:microsoft.com/office/officeart/2005/8/layout/vList2"/>
    <dgm:cxn modelId="{953DE6C8-78F5-487D-BA12-D9F7A5630F69}" srcId="{61B9E7A0-85DC-43FF-877C-31B70C7D1535}" destId="{7A04EC74-0874-416A-8E2F-C0B96621081D}" srcOrd="5" destOrd="0" parTransId="{57F569D7-B3C4-4898-B519-E26D5C0E5F28}" sibTransId="{3F383388-4B5F-4DD0-A630-05967856EDD4}"/>
    <dgm:cxn modelId="{BF15EAF7-5DD4-4F48-867E-F5A05B521336}" srcId="{61B9E7A0-85DC-43FF-877C-31B70C7D1535}" destId="{C8FB25C3-376F-4B37-916F-21FBBBA4F10B}" srcOrd="0" destOrd="0" parTransId="{E4F4173E-E851-49F4-9E65-836AE93773E4}" sibTransId="{C454D9D6-371C-4971-A525-166544BFC45C}"/>
    <dgm:cxn modelId="{50174074-EC4F-445C-ABE3-30E38C4C9E7E}" type="presParOf" srcId="{93A0CD68-D44B-4640-8626-25D626CFE92E}" destId="{5B3B19B0-30F6-4FCB-AA76-CF950AE77566}" srcOrd="0" destOrd="0" presId="urn:microsoft.com/office/officeart/2005/8/layout/vList2"/>
    <dgm:cxn modelId="{5872ECD3-400F-4E43-A054-7160A6DFB79F}" type="presParOf" srcId="{93A0CD68-D44B-4640-8626-25D626CFE92E}" destId="{3E46D400-8BDC-4358-9689-081AA0436A0E}" srcOrd="1" destOrd="0" presId="urn:microsoft.com/office/officeart/2005/8/layout/vList2"/>
    <dgm:cxn modelId="{16B42F1C-774D-4728-B50C-B6B6D6F3612B}" type="presParOf" srcId="{93A0CD68-D44B-4640-8626-25D626CFE92E}" destId="{0D5AD158-BF82-4FE4-B51D-11D4899BC0E3}" srcOrd="2" destOrd="0" presId="urn:microsoft.com/office/officeart/2005/8/layout/vList2"/>
    <dgm:cxn modelId="{60EDE462-0928-42E6-A6D0-F2594182E982}" type="presParOf" srcId="{93A0CD68-D44B-4640-8626-25D626CFE92E}" destId="{746BB492-51FB-4E3C-BE29-D29BC05CF212}" srcOrd="3" destOrd="0" presId="urn:microsoft.com/office/officeart/2005/8/layout/vList2"/>
    <dgm:cxn modelId="{89E95142-4BBC-4D76-AC64-6F42248BB577}" type="presParOf" srcId="{93A0CD68-D44B-4640-8626-25D626CFE92E}" destId="{F2ABA396-BA5B-4389-BC32-443691BBF1D2}" srcOrd="4" destOrd="0" presId="urn:microsoft.com/office/officeart/2005/8/layout/vList2"/>
    <dgm:cxn modelId="{80BA7992-43AD-46AC-897F-F9A6EAE86524}" type="presParOf" srcId="{93A0CD68-D44B-4640-8626-25D626CFE92E}" destId="{C0F6A5B6-78F2-456F-A935-E1973EAACF2E}" srcOrd="5" destOrd="0" presId="urn:microsoft.com/office/officeart/2005/8/layout/vList2"/>
    <dgm:cxn modelId="{55EE4596-574A-4628-B292-C9762081575E}" type="presParOf" srcId="{93A0CD68-D44B-4640-8626-25D626CFE92E}" destId="{5AFF9707-D128-438E-A150-7E6040BEB067}" srcOrd="6" destOrd="0" presId="urn:microsoft.com/office/officeart/2005/8/layout/vList2"/>
    <dgm:cxn modelId="{B8D3E084-D576-45CD-930B-CDCD20D0D5E2}" type="presParOf" srcId="{93A0CD68-D44B-4640-8626-25D626CFE92E}" destId="{EB727195-2A6B-4DD6-A529-81BC49EC9398}" srcOrd="7" destOrd="0" presId="urn:microsoft.com/office/officeart/2005/8/layout/vList2"/>
    <dgm:cxn modelId="{B1881E69-22DC-43F9-AF5F-50FF834F62F3}" type="presParOf" srcId="{93A0CD68-D44B-4640-8626-25D626CFE92E}" destId="{E5A59B11-611E-4DBC-964A-85F9E06D8E57}" srcOrd="8" destOrd="0" presId="urn:microsoft.com/office/officeart/2005/8/layout/vList2"/>
    <dgm:cxn modelId="{94138C24-A382-4C10-AE6B-79428C156D5F}" type="presParOf" srcId="{93A0CD68-D44B-4640-8626-25D626CFE92E}" destId="{8FE792C2-0890-4CD2-9568-5F0BFFFC817D}" srcOrd="9" destOrd="0" presId="urn:microsoft.com/office/officeart/2005/8/layout/vList2"/>
    <dgm:cxn modelId="{69F18149-8B6F-4872-BAB2-5E09D2774D6F}" type="presParOf" srcId="{93A0CD68-D44B-4640-8626-25D626CFE92E}" destId="{F32E9F78-63EC-4023-9BD2-5D59244B7A1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722795-1CA8-45E8-9E4C-E4DBB2D782EC}"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4264DFD9-0547-47D9-B196-A5AA9E5487C6}">
      <dgm:prSet/>
      <dgm:spPr/>
      <dgm:t>
        <a:bodyPr/>
        <a:lstStyle/>
        <a:p>
          <a:r>
            <a:rPr lang="en-US">
              <a:latin typeface="+mj-lt"/>
            </a:rPr>
            <a:t>Any data </a:t>
          </a:r>
          <a:br>
            <a:rPr lang="en-US">
              <a:latin typeface="+mj-lt"/>
            </a:rPr>
          </a:br>
          <a:r>
            <a:rPr lang="en-US">
              <a:latin typeface="+mj-lt"/>
            </a:rPr>
            <a:t>source</a:t>
          </a:r>
        </a:p>
      </dgm:t>
    </dgm:pt>
    <dgm:pt modelId="{2D50D65B-3F42-46A2-81A7-9E5DEB4AE2A3}" type="parTrans" cxnId="{4F25D326-A116-4D77-9718-FEF98BF1D50D}">
      <dgm:prSet/>
      <dgm:spPr/>
      <dgm:t>
        <a:bodyPr/>
        <a:lstStyle/>
        <a:p>
          <a:endParaRPr lang="en-US"/>
        </a:p>
      </dgm:t>
    </dgm:pt>
    <dgm:pt modelId="{665C06A6-DABC-4B62-984E-CDBCABDFBE17}" type="sibTrans" cxnId="{4F25D326-A116-4D77-9718-FEF98BF1D50D}">
      <dgm:prSet/>
      <dgm:spPr/>
      <dgm:t>
        <a:bodyPr/>
        <a:lstStyle/>
        <a:p>
          <a:endParaRPr lang="en-US"/>
        </a:p>
      </dgm:t>
    </dgm:pt>
    <dgm:pt modelId="{FA73F4DF-5C10-4D91-8A21-9766CCD6FA97}">
      <dgm:prSet/>
      <dgm:spPr/>
      <dgm:t>
        <a:bodyPr/>
        <a:lstStyle/>
        <a:p>
          <a:pPr rtl="0"/>
          <a:r>
            <a:rPr lang="en-US">
              <a:latin typeface="+mj-lt"/>
            </a:rPr>
            <a:t>Streaming </a:t>
          </a:r>
          <a:br>
            <a:rPr lang="en-US">
              <a:latin typeface="+mj-lt"/>
            </a:rPr>
          </a:br>
          <a:r>
            <a:rPr lang="en-US">
              <a:latin typeface="+mj-lt"/>
            </a:rPr>
            <a:t>analytics in NRT </a:t>
          </a:r>
          <a:r>
            <a:rPr lang="en-US" b="1">
              <a:latin typeface="+mj-lt"/>
            </a:rPr>
            <a:t> </a:t>
          </a:r>
          <a:endParaRPr lang="en-US">
            <a:latin typeface="+mj-lt"/>
          </a:endParaRPr>
        </a:p>
      </dgm:t>
    </dgm:pt>
    <dgm:pt modelId="{517A3695-45A8-4370-AE61-5B88BBA3A170}" type="parTrans" cxnId="{2C41AE5E-9945-47C1-AB4F-43AD275F4389}">
      <dgm:prSet/>
      <dgm:spPr/>
      <dgm:t>
        <a:bodyPr/>
        <a:lstStyle/>
        <a:p>
          <a:endParaRPr lang="en-US"/>
        </a:p>
      </dgm:t>
    </dgm:pt>
    <dgm:pt modelId="{CC4A36AE-AF4F-4957-8718-8855A25C8708}" type="sibTrans" cxnId="{2C41AE5E-9945-47C1-AB4F-43AD275F4389}">
      <dgm:prSet/>
      <dgm:spPr/>
      <dgm:t>
        <a:bodyPr/>
        <a:lstStyle/>
        <a:p>
          <a:endParaRPr lang="en-US"/>
        </a:p>
      </dgm:t>
    </dgm:pt>
    <dgm:pt modelId="{CE618F7E-73FD-44AA-98D8-BD7462DB1F55}">
      <dgm:prSet/>
      <dgm:spPr/>
      <dgm:t>
        <a:bodyPr/>
        <a:lstStyle/>
        <a:p>
          <a:pPr rtl="0"/>
          <a:r>
            <a:rPr lang="en-US" b="1">
              <a:latin typeface="+mj-lt"/>
            </a:rPr>
            <a:t>High performance</a:t>
          </a:r>
          <a:br>
            <a:rPr lang="en-US" b="1">
              <a:latin typeface="+mj-lt"/>
            </a:rPr>
          </a:br>
          <a:r>
            <a:rPr lang="en-US" b="1">
              <a:latin typeface="+mj-lt"/>
            </a:rPr>
            <a:t>Low latency</a:t>
          </a:r>
          <a:br>
            <a:rPr lang="en-US" b="1">
              <a:latin typeface="+mj-lt"/>
            </a:rPr>
          </a:br>
          <a:r>
            <a:rPr lang="en-US" b="1">
              <a:latin typeface="+mj-lt"/>
            </a:rPr>
            <a:t>High freshness </a:t>
          </a:r>
          <a:endParaRPr lang="en-US">
            <a:latin typeface="+mj-lt"/>
          </a:endParaRPr>
        </a:p>
      </dgm:t>
    </dgm:pt>
    <dgm:pt modelId="{06CEA33A-FBD8-4E43-8418-E24FFB35D564}" type="parTrans" cxnId="{1889DBEC-1D8B-46DE-9D64-3A1639E7399D}">
      <dgm:prSet/>
      <dgm:spPr/>
      <dgm:t>
        <a:bodyPr/>
        <a:lstStyle/>
        <a:p>
          <a:endParaRPr lang="en-US"/>
        </a:p>
      </dgm:t>
    </dgm:pt>
    <dgm:pt modelId="{6D21862D-6205-4484-B60B-464032495607}" type="sibTrans" cxnId="{1889DBEC-1D8B-46DE-9D64-3A1639E7399D}">
      <dgm:prSet/>
      <dgm:spPr/>
      <dgm:t>
        <a:bodyPr/>
        <a:lstStyle/>
        <a:p>
          <a:endParaRPr lang="en-US"/>
        </a:p>
      </dgm:t>
    </dgm:pt>
    <dgm:pt modelId="{EDEC5286-E7AC-4F8E-A073-A369BEE192BC}">
      <dgm:prSet/>
      <dgm:spPr/>
      <dgm:t>
        <a:bodyPr/>
        <a:lstStyle/>
        <a:p>
          <a:pPr rtl="0"/>
          <a:r>
            <a:rPr lang="en-US">
              <a:latin typeface="+mj-lt"/>
            </a:rPr>
            <a:t>Timeseries </a:t>
          </a:r>
          <a:br>
            <a:rPr lang="en-US">
              <a:latin typeface="+mj-lt"/>
            </a:rPr>
          </a:br>
          <a:r>
            <a:rPr lang="en-US">
              <a:latin typeface="+mj-lt"/>
            </a:rPr>
            <a:t>database </a:t>
          </a:r>
        </a:p>
      </dgm:t>
    </dgm:pt>
    <dgm:pt modelId="{04252015-AB12-4206-8B81-E772187EC8A9}" type="parTrans" cxnId="{7EE8A32C-7839-4B5E-A464-2CC2E27CB12A}">
      <dgm:prSet/>
      <dgm:spPr/>
      <dgm:t>
        <a:bodyPr/>
        <a:lstStyle/>
        <a:p>
          <a:pPr rtl="1"/>
          <a:endParaRPr lang="he-IL"/>
        </a:p>
      </dgm:t>
    </dgm:pt>
    <dgm:pt modelId="{8D47BE86-B686-496E-A8A3-7D2F648D4E2C}" type="sibTrans" cxnId="{7EE8A32C-7839-4B5E-A464-2CC2E27CB12A}">
      <dgm:prSet/>
      <dgm:spPr/>
      <dgm:t>
        <a:bodyPr/>
        <a:lstStyle/>
        <a:p>
          <a:pPr rtl="1"/>
          <a:endParaRPr lang="he-IL"/>
        </a:p>
      </dgm:t>
    </dgm:pt>
    <dgm:pt modelId="{535DBD47-5789-44DB-8397-6DC53B64E5F4}">
      <dgm:prSet/>
      <dgm:spPr/>
      <dgm:t>
        <a:bodyPr/>
        <a:lstStyle/>
        <a:p>
          <a:r>
            <a:rPr lang="en-US">
              <a:latin typeface="+mj-lt"/>
            </a:rPr>
            <a:t>Everything is indexed and partitioned </a:t>
          </a:r>
        </a:p>
      </dgm:t>
    </dgm:pt>
    <dgm:pt modelId="{845E85E1-0D50-43CE-977F-8100CBD6014A}" type="parTrans" cxnId="{F703B44E-0A8F-4ACC-8B7C-FCC0A767808A}">
      <dgm:prSet/>
      <dgm:spPr/>
      <dgm:t>
        <a:bodyPr/>
        <a:lstStyle/>
        <a:p>
          <a:pPr rtl="1"/>
          <a:endParaRPr lang="he-IL"/>
        </a:p>
      </dgm:t>
    </dgm:pt>
    <dgm:pt modelId="{61DB6F4B-54A3-4986-8CAD-E30EF2CA6AC5}" type="sibTrans" cxnId="{F703B44E-0A8F-4ACC-8B7C-FCC0A767808A}">
      <dgm:prSet/>
      <dgm:spPr/>
      <dgm:t>
        <a:bodyPr/>
        <a:lstStyle/>
        <a:p>
          <a:pPr rtl="1"/>
          <a:endParaRPr lang="he-IL"/>
        </a:p>
      </dgm:t>
    </dgm:pt>
    <dgm:pt modelId="{2EFAB49C-4161-4AA4-A3E2-6869718A9076}">
      <dgm:prSet/>
      <dgm:spPr/>
      <dgm:t>
        <a:bodyPr/>
        <a:lstStyle/>
        <a:p>
          <a:r>
            <a:rPr lang="en-US">
              <a:latin typeface="+mj-lt"/>
            </a:rPr>
            <a:t>Structured</a:t>
          </a:r>
          <a:br>
            <a:rPr lang="en-US">
              <a:latin typeface="+mj-lt"/>
            </a:rPr>
          </a:br>
          <a:r>
            <a:rPr lang="en-US">
              <a:latin typeface="+mj-lt"/>
            </a:rPr>
            <a:t>Semi-Structured</a:t>
          </a:r>
          <a:br>
            <a:rPr lang="en-US">
              <a:latin typeface="+mj-lt"/>
            </a:rPr>
          </a:br>
          <a:r>
            <a:rPr lang="en-US">
              <a:latin typeface="+mj-lt"/>
            </a:rPr>
            <a:t>Free-text</a:t>
          </a:r>
        </a:p>
      </dgm:t>
    </dgm:pt>
    <dgm:pt modelId="{35101EF6-117A-4167-8C94-05D18D489B4D}" type="parTrans" cxnId="{0F925908-73FA-46EC-821B-91A8F3A3C648}">
      <dgm:prSet/>
      <dgm:spPr/>
      <dgm:t>
        <a:bodyPr/>
        <a:lstStyle/>
        <a:p>
          <a:pPr rtl="1"/>
          <a:endParaRPr lang="he-IL"/>
        </a:p>
      </dgm:t>
    </dgm:pt>
    <dgm:pt modelId="{C06E81B3-952A-4B9B-876E-F32A219E9BE9}" type="sibTrans" cxnId="{0F925908-73FA-46EC-821B-91A8F3A3C648}">
      <dgm:prSet/>
      <dgm:spPr/>
      <dgm:t>
        <a:bodyPr/>
        <a:lstStyle/>
        <a:p>
          <a:pPr rtl="1"/>
          <a:endParaRPr lang="he-IL"/>
        </a:p>
      </dgm:t>
    </dgm:pt>
    <dgm:pt modelId="{8B80AC4C-F6D7-45F5-8C9E-29E5EE7DF262}">
      <dgm:prSet/>
      <dgm:spPr/>
      <dgm:t>
        <a:bodyPr/>
        <a:lstStyle/>
        <a:p>
          <a:pPr rtl="0"/>
          <a:r>
            <a:rPr lang="en-US">
              <a:latin typeface="+mj-lt"/>
            </a:rPr>
            <a:t>Real-time data Transformation of complicated data structure </a:t>
          </a:r>
        </a:p>
      </dgm:t>
    </dgm:pt>
    <dgm:pt modelId="{8A3A0CB0-AB4F-435C-B036-5293A659AD0E}" type="parTrans" cxnId="{6B36AD26-4518-4842-A558-FB46496B1D76}">
      <dgm:prSet/>
      <dgm:spPr/>
      <dgm:t>
        <a:bodyPr/>
        <a:lstStyle/>
        <a:p>
          <a:pPr rtl="1"/>
          <a:endParaRPr lang="he-IL"/>
        </a:p>
      </dgm:t>
    </dgm:pt>
    <dgm:pt modelId="{E9292964-76C2-4829-A57D-A9D9480DE48D}" type="sibTrans" cxnId="{6B36AD26-4518-4842-A558-FB46496B1D76}">
      <dgm:prSet/>
      <dgm:spPr/>
      <dgm:t>
        <a:bodyPr/>
        <a:lstStyle/>
        <a:p>
          <a:pPr rtl="1"/>
          <a:endParaRPr lang="he-IL"/>
        </a:p>
      </dgm:t>
    </dgm:pt>
    <dgm:pt modelId="{CA58AAB0-1058-4812-BB4D-C7E6A837A159}">
      <dgm:prSet/>
      <dgm:spPr/>
      <dgm:t>
        <a:bodyPr/>
        <a:lstStyle/>
        <a:p>
          <a:pPr rtl="0"/>
          <a:r>
            <a:rPr lang="en-US">
              <a:latin typeface="+mj-lt"/>
            </a:rPr>
            <a:t>Unlimited Scale (query, ingestion, storage)</a:t>
          </a:r>
        </a:p>
      </dgm:t>
    </dgm:pt>
    <dgm:pt modelId="{0138E876-242B-4564-86F9-B83F458E9BA7}" type="parTrans" cxnId="{3EC11B41-6271-4646-A735-630A98033D2E}">
      <dgm:prSet/>
      <dgm:spPr/>
      <dgm:t>
        <a:bodyPr/>
        <a:lstStyle/>
        <a:p>
          <a:pPr rtl="1"/>
          <a:endParaRPr lang="he-IL"/>
        </a:p>
      </dgm:t>
    </dgm:pt>
    <dgm:pt modelId="{322456B4-EB04-4047-86DE-1DAAED4F3117}" type="sibTrans" cxnId="{3EC11B41-6271-4646-A735-630A98033D2E}">
      <dgm:prSet/>
      <dgm:spPr/>
      <dgm:t>
        <a:bodyPr/>
        <a:lstStyle/>
        <a:p>
          <a:pPr rtl="1"/>
          <a:endParaRPr lang="he-IL"/>
        </a:p>
      </dgm:t>
    </dgm:pt>
    <dgm:pt modelId="{4C20F511-A63E-4D14-A3B3-9FDF90941B53}">
      <dgm:prSet/>
      <dgm:spPr/>
      <dgm:t>
        <a:bodyPr/>
        <a:lstStyle/>
        <a:p>
          <a:r>
            <a:rPr lang="en-US">
              <a:latin typeface="+mj-lt"/>
            </a:rPr>
            <a:t>Any data </a:t>
          </a:r>
          <a:br>
            <a:rPr lang="en-US">
              <a:latin typeface="+mj-lt"/>
            </a:rPr>
          </a:br>
          <a:r>
            <a:rPr lang="en-US">
              <a:latin typeface="+mj-lt"/>
            </a:rPr>
            <a:t>format</a:t>
          </a:r>
        </a:p>
      </dgm:t>
    </dgm:pt>
    <dgm:pt modelId="{49992597-0540-4FA0-BBF3-325C45ACFDA8}" type="parTrans" cxnId="{E29EA254-FC03-4102-8E58-9B6321DB4C53}">
      <dgm:prSet/>
      <dgm:spPr/>
      <dgm:t>
        <a:bodyPr/>
        <a:lstStyle/>
        <a:p>
          <a:pPr rtl="1"/>
          <a:endParaRPr lang="he-IL"/>
        </a:p>
      </dgm:t>
    </dgm:pt>
    <dgm:pt modelId="{BE87873B-5DA3-4E60-9EFD-1B6E3055CA74}" type="sibTrans" cxnId="{E29EA254-FC03-4102-8E58-9B6321DB4C53}">
      <dgm:prSet/>
      <dgm:spPr/>
      <dgm:t>
        <a:bodyPr/>
        <a:lstStyle/>
        <a:p>
          <a:pPr rtl="1"/>
          <a:endParaRPr lang="he-IL"/>
        </a:p>
      </dgm:t>
    </dgm:pt>
    <dgm:pt modelId="{EC7B07CE-F900-40A7-BDB4-C222B7415298}" type="pres">
      <dgm:prSet presAssocID="{79722795-1CA8-45E8-9E4C-E4DBB2D782EC}" presName="diagram" presStyleCnt="0">
        <dgm:presLayoutVars>
          <dgm:dir/>
          <dgm:resizeHandles val="exact"/>
        </dgm:presLayoutVars>
      </dgm:prSet>
      <dgm:spPr/>
    </dgm:pt>
    <dgm:pt modelId="{B7D59A79-08BB-4AC8-A907-57ECC471D6E8}" type="pres">
      <dgm:prSet presAssocID="{CA58AAB0-1058-4812-BB4D-C7E6A837A159}" presName="node" presStyleLbl="node1" presStyleIdx="0" presStyleCnt="9">
        <dgm:presLayoutVars>
          <dgm:bulletEnabled val="1"/>
        </dgm:presLayoutVars>
      </dgm:prSet>
      <dgm:spPr/>
    </dgm:pt>
    <dgm:pt modelId="{1F238887-EDBD-47C5-97DD-2039AA0CEF16}" type="pres">
      <dgm:prSet presAssocID="{322456B4-EB04-4047-86DE-1DAAED4F3117}" presName="sibTrans" presStyleCnt="0"/>
      <dgm:spPr/>
    </dgm:pt>
    <dgm:pt modelId="{0E2B04B4-7F23-40DD-8A4C-A16FAAE7162B}" type="pres">
      <dgm:prSet presAssocID="{4264DFD9-0547-47D9-B196-A5AA9E5487C6}" presName="node" presStyleLbl="node1" presStyleIdx="1" presStyleCnt="9">
        <dgm:presLayoutVars>
          <dgm:bulletEnabled val="1"/>
        </dgm:presLayoutVars>
      </dgm:prSet>
      <dgm:spPr/>
    </dgm:pt>
    <dgm:pt modelId="{A78C8A9D-7396-4A43-BEF9-9F84B0849CD7}" type="pres">
      <dgm:prSet presAssocID="{665C06A6-DABC-4B62-984E-CDBCABDFBE17}" presName="sibTrans" presStyleCnt="0"/>
      <dgm:spPr/>
    </dgm:pt>
    <dgm:pt modelId="{4CC2464B-D456-4678-B40B-7FAEECA92153}" type="pres">
      <dgm:prSet presAssocID="{4C20F511-A63E-4D14-A3B3-9FDF90941B53}" presName="node" presStyleLbl="node1" presStyleIdx="2" presStyleCnt="9">
        <dgm:presLayoutVars>
          <dgm:bulletEnabled val="1"/>
        </dgm:presLayoutVars>
      </dgm:prSet>
      <dgm:spPr/>
    </dgm:pt>
    <dgm:pt modelId="{18388D9F-F806-4FC2-99CE-FA74DDDE2415}" type="pres">
      <dgm:prSet presAssocID="{BE87873B-5DA3-4E60-9EFD-1B6E3055CA74}" presName="sibTrans" presStyleCnt="0"/>
      <dgm:spPr/>
    </dgm:pt>
    <dgm:pt modelId="{402E4A39-D453-4AF4-BBFE-E8E48CF4C71E}" type="pres">
      <dgm:prSet presAssocID="{2EFAB49C-4161-4AA4-A3E2-6869718A9076}" presName="node" presStyleLbl="node1" presStyleIdx="3" presStyleCnt="9">
        <dgm:presLayoutVars>
          <dgm:bulletEnabled val="1"/>
        </dgm:presLayoutVars>
      </dgm:prSet>
      <dgm:spPr/>
    </dgm:pt>
    <dgm:pt modelId="{BBDA08E6-5300-4B6D-8A7E-72643BBFD684}" type="pres">
      <dgm:prSet presAssocID="{C06E81B3-952A-4B9B-876E-F32A219E9BE9}" presName="sibTrans" presStyleCnt="0"/>
      <dgm:spPr/>
    </dgm:pt>
    <dgm:pt modelId="{C8476E59-E1E5-42EA-9E5F-F1C995DF9FD1}" type="pres">
      <dgm:prSet presAssocID="{8B80AC4C-F6D7-45F5-8C9E-29E5EE7DF262}" presName="node" presStyleLbl="node1" presStyleIdx="4" presStyleCnt="9">
        <dgm:presLayoutVars>
          <dgm:bulletEnabled val="1"/>
        </dgm:presLayoutVars>
      </dgm:prSet>
      <dgm:spPr/>
    </dgm:pt>
    <dgm:pt modelId="{7ED431CF-BB80-4BE0-857E-528934D9F3A6}" type="pres">
      <dgm:prSet presAssocID="{E9292964-76C2-4829-A57D-A9D9480DE48D}" presName="sibTrans" presStyleCnt="0"/>
      <dgm:spPr/>
    </dgm:pt>
    <dgm:pt modelId="{3F1613AA-8C28-422B-A01F-214E4A4B8124}" type="pres">
      <dgm:prSet presAssocID="{FA73F4DF-5C10-4D91-8A21-9766CCD6FA97}" presName="node" presStyleLbl="node1" presStyleIdx="5" presStyleCnt="9">
        <dgm:presLayoutVars>
          <dgm:bulletEnabled val="1"/>
        </dgm:presLayoutVars>
      </dgm:prSet>
      <dgm:spPr/>
    </dgm:pt>
    <dgm:pt modelId="{83454767-0C0A-4715-AED3-403013F76242}" type="pres">
      <dgm:prSet presAssocID="{CC4A36AE-AF4F-4957-8718-8855A25C8708}" presName="sibTrans" presStyleCnt="0"/>
      <dgm:spPr/>
    </dgm:pt>
    <dgm:pt modelId="{92735D43-8FBD-451E-AAED-5C0AF8A4AE45}" type="pres">
      <dgm:prSet presAssocID="{CE618F7E-73FD-44AA-98D8-BD7462DB1F55}" presName="node" presStyleLbl="node1" presStyleIdx="6" presStyleCnt="9">
        <dgm:presLayoutVars>
          <dgm:bulletEnabled val="1"/>
        </dgm:presLayoutVars>
      </dgm:prSet>
      <dgm:spPr/>
    </dgm:pt>
    <dgm:pt modelId="{09250307-A184-45CE-A9D3-E6E6D825FC90}" type="pres">
      <dgm:prSet presAssocID="{6D21862D-6205-4484-B60B-464032495607}" presName="sibTrans" presStyleCnt="0"/>
      <dgm:spPr/>
    </dgm:pt>
    <dgm:pt modelId="{E5289BA5-03EC-418E-BEAA-E05E4D7C2650}" type="pres">
      <dgm:prSet presAssocID="{EDEC5286-E7AC-4F8E-A073-A369BEE192BC}" presName="node" presStyleLbl="node1" presStyleIdx="7" presStyleCnt="9">
        <dgm:presLayoutVars>
          <dgm:bulletEnabled val="1"/>
        </dgm:presLayoutVars>
      </dgm:prSet>
      <dgm:spPr/>
    </dgm:pt>
    <dgm:pt modelId="{AA70228E-452A-41B5-B94F-DC8E720AECD4}" type="pres">
      <dgm:prSet presAssocID="{8D47BE86-B686-496E-A8A3-7D2F648D4E2C}" presName="sibTrans" presStyleCnt="0"/>
      <dgm:spPr/>
    </dgm:pt>
    <dgm:pt modelId="{D72D4689-7A28-4C82-B16D-DB70FC45C8E6}" type="pres">
      <dgm:prSet presAssocID="{535DBD47-5789-44DB-8397-6DC53B64E5F4}" presName="node" presStyleLbl="node1" presStyleIdx="8" presStyleCnt="9">
        <dgm:presLayoutVars>
          <dgm:bulletEnabled val="1"/>
        </dgm:presLayoutVars>
      </dgm:prSet>
      <dgm:spPr/>
    </dgm:pt>
  </dgm:ptLst>
  <dgm:cxnLst>
    <dgm:cxn modelId="{0F925908-73FA-46EC-821B-91A8F3A3C648}" srcId="{79722795-1CA8-45E8-9E4C-E4DBB2D782EC}" destId="{2EFAB49C-4161-4AA4-A3E2-6869718A9076}" srcOrd="3" destOrd="0" parTransId="{35101EF6-117A-4167-8C94-05D18D489B4D}" sibTransId="{C06E81B3-952A-4B9B-876E-F32A219E9BE9}"/>
    <dgm:cxn modelId="{6B702B1D-7E96-4306-B41C-0035303618D0}" type="presOf" srcId="{CE618F7E-73FD-44AA-98D8-BD7462DB1F55}" destId="{92735D43-8FBD-451E-AAED-5C0AF8A4AE45}" srcOrd="0" destOrd="0" presId="urn:microsoft.com/office/officeart/2005/8/layout/default"/>
    <dgm:cxn modelId="{6B36AD26-4518-4842-A558-FB46496B1D76}" srcId="{79722795-1CA8-45E8-9E4C-E4DBB2D782EC}" destId="{8B80AC4C-F6D7-45F5-8C9E-29E5EE7DF262}" srcOrd="4" destOrd="0" parTransId="{8A3A0CB0-AB4F-435C-B036-5293A659AD0E}" sibTransId="{E9292964-76C2-4829-A57D-A9D9480DE48D}"/>
    <dgm:cxn modelId="{4F25D326-A116-4D77-9718-FEF98BF1D50D}" srcId="{79722795-1CA8-45E8-9E4C-E4DBB2D782EC}" destId="{4264DFD9-0547-47D9-B196-A5AA9E5487C6}" srcOrd="1" destOrd="0" parTransId="{2D50D65B-3F42-46A2-81A7-9E5DEB4AE2A3}" sibTransId="{665C06A6-DABC-4B62-984E-CDBCABDFBE17}"/>
    <dgm:cxn modelId="{7EE8A32C-7839-4B5E-A464-2CC2E27CB12A}" srcId="{79722795-1CA8-45E8-9E4C-E4DBB2D782EC}" destId="{EDEC5286-E7AC-4F8E-A073-A369BEE192BC}" srcOrd="7" destOrd="0" parTransId="{04252015-AB12-4206-8B81-E772187EC8A9}" sibTransId="{8D47BE86-B686-496E-A8A3-7D2F648D4E2C}"/>
    <dgm:cxn modelId="{83675930-12A7-44D4-809C-433CCF2706CA}" type="presOf" srcId="{EDEC5286-E7AC-4F8E-A073-A369BEE192BC}" destId="{E5289BA5-03EC-418E-BEAA-E05E4D7C2650}" srcOrd="0" destOrd="0" presId="urn:microsoft.com/office/officeart/2005/8/layout/default"/>
    <dgm:cxn modelId="{2C41AE5E-9945-47C1-AB4F-43AD275F4389}" srcId="{79722795-1CA8-45E8-9E4C-E4DBB2D782EC}" destId="{FA73F4DF-5C10-4D91-8A21-9766CCD6FA97}" srcOrd="5" destOrd="0" parTransId="{517A3695-45A8-4370-AE61-5B88BBA3A170}" sibTransId="{CC4A36AE-AF4F-4957-8718-8855A25C8708}"/>
    <dgm:cxn modelId="{3EC11B41-6271-4646-A735-630A98033D2E}" srcId="{79722795-1CA8-45E8-9E4C-E4DBB2D782EC}" destId="{CA58AAB0-1058-4812-BB4D-C7E6A837A159}" srcOrd="0" destOrd="0" parTransId="{0138E876-242B-4564-86F9-B83F458E9BA7}" sibTransId="{322456B4-EB04-4047-86DE-1DAAED4F3117}"/>
    <dgm:cxn modelId="{47F53B63-50FE-40C0-A9E3-E0E86669F0FA}" type="presOf" srcId="{4C20F511-A63E-4D14-A3B3-9FDF90941B53}" destId="{4CC2464B-D456-4678-B40B-7FAEECA92153}" srcOrd="0" destOrd="0" presId="urn:microsoft.com/office/officeart/2005/8/layout/default"/>
    <dgm:cxn modelId="{AED73A44-3534-4CC0-9E6C-7D1A24E63CF0}" type="presOf" srcId="{535DBD47-5789-44DB-8397-6DC53B64E5F4}" destId="{D72D4689-7A28-4C82-B16D-DB70FC45C8E6}" srcOrd="0" destOrd="0" presId="urn:microsoft.com/office/officeart/2005/8/layout/default"/>
    <dgm:cxn modelId="{4BFF814B-78B3-4152-BAE6-E9920AE43E00}" type="presOf" srcId="{4264DFD9-0547-47D9-B196-A5AA9E5487C6}" destId="{0E2B04B4-7F23-40DD-8A4C-A16FAAE7162B}" srcOrd="0" destOrd="0" presId="urn:microsoft.com/office/officeart/2005/8/layout/default"/>
    <dgm:cxn modelId="{F703B44E-0A8F-4ACC-8B7C-FCC0A767808A}" srcId="{79722795-1CA8-45E8-9E4C-E4DBB2D782EC}" destId="{535DBD47-5789-44DB-8397-6DC53B64E5F4}" srcOrd="8" destOrd="0" parTransId="{845E85E1-0D50-43CE-977F-8100CBD6014A}" sibTransId="{61DB6F4B-54A3-4986-8CAD-E30EF2CA6AC5}"/>
    <dgm:cxn modelId="{E29EA254-FC03-4102-8E58-9B6321DB4C53}" srcId="{79722795-1CA8-45E8-9E4C-E4DBB2D782EC}" destId="{4C20F511-A63E-4D14-A3B3-9FDF90941B53}" srcOrd="2" destOrd="0" parTransId="{49992597-0540-4FA0-BBF3-325C45ACFDA8}" sibTransId="{BE87873B-5DA3-4E60-9EFD-1B6E3055CA74}"/>
    <dgm:cxn modelId="{C2215B82-22DF-42CF-A0B3-F814CA95D460}" type="presOf" srcId="{79722795-1CA8-45E8-9E4C-E4DBB2D782EC}" destId="{EC7B07CE-F900-40A7-BDB4-C222B7415298}" srcOrd="0" destOrd="0" presId="urn:microsoft.com/office/officeart/2005/8/layout/default"/>
    <dgm:cxn modelId="{4913B0A4-C1DF-4CA5-A6DE-967F97252F2A}" type="presOf" srcId="{CA58AAB0-1058-4812-BB4D-C7E6A837A159}" destId="{B7D59A79-08BB-4AC8-A907-57ECC471D6E8}" srcOrd="0" destOrd="0" presId="urn:microsoft.com/office/officeart/2005/8/layout/default"/>
    <dgm:cxn modelId="{470E28B9-B421-4A0B-8B96-CA707ECDDD22}" type="presOf" srcId="{FA73F4DF-5C10-4D91-8A21-9766CCD6FA97}" destId="{3F1613AA-8C28-422B-A01F-214E4A4B8124}" srcOrd="0" destOrd="0" presId="urn:microsoft.com/office/officeart/2005/8/layout/default"/>
    <dgm:cxn modelId="{D2CAE6D4-246A-4F40-AEA2-D1236A0A0428}" type="presOf" srcId="{8B80AC4C-F6D7-45F5-8C9E-29E5EE7DF262}" destId="{C8476E59-E1E5-42EA-9E5F-F1C995DF9FD1}" srcOrd="0" destOrd="0" presId="urn:microsoft.com/office/officeart/2005/8/layout/default"/>
    <dgm:cxn modelId="{375ADCE8-D607-48AF-9E34-6B27C87379D0}" type="presOf" srcId="{2EFAB49C-4161-4AA4-A3E2-6869718A9076}" destId="{402E4A39-D453-4AF4-BBFE-E8E48CF4C71E}" srcOrd="0" destOrd="0" presId="urn:microsoft.com/office/officeart/2005/8/layout/default"/>
    <dgm:cxn modelId="{1889DBEC-1D8B-46DE-9D64-3A1639E7399D}" srcId="{79722795-1CA8-45E8-9E4C-E4DBB2D782EC}" destId="{CE618F7E-73FD-44AA-98D8-BD7462DB1F55}" srcOrd="6" destOrd="0" parTransId="{06CEA33A-FBD8-4E43-8418-E24FFB35D564}" sibTransId="{6D21862D-6205-4484-B60B-464032495607}"/>
    <dgm:cxn modelId="{D0732489-2D86-4DF0-8C6A-14255001CCAC}" type="presParOf" srcId="{EC7B07CE-F900-40A7-BDB4-C222B7415298}" destId="{B7D59A79-08BB-4AC8-A907-57ECC471D6E8}" srcOrd="0" destOrd="0" presId="urn:microsoft.com/office/officeart/2005/8/layout/default"/>
    <dgm:cxn modelId="{9E0901D9-6B18-4F24-80FE-B865886833FC}" type="presParOf" srcId="{EC7B07CE-F900-40A7-BDB4-C222B7415298}" destId="{1F238887-EDBD-47C5-97DD-2039AA0CEF16}" srcOrd="1" destOrd="0" presId="urn:microsoft.com/office/officeart/2005/8/layout/default"/>
    <dgm:cxn modelId="{BA889DD2-965F-4F80-A53C-B9F10BF86BE8}" type="presParOf" srcId="{EC7B07CE-F900-40A7-BDB4-C222B7415298}" destId="{0E2B04B4-7F23-40DD-8A4C-A16FAAE7162B}" srcOrd="2" destOrd="0" presId="urn:microsoft.com/office/officeart/2005/8/layout/default"/>
    <dgm:cxn modelId="{0260720E-2437-472D-9817-A8F5E3BFA992}" type="presParOf" srcId="{EC7B07CE-F900-40A7-BDB4-C222B7415298}" destId="{A78C8A9D-7396-4A43-BEF9-9F84B0849CD7}" srcOrd="3" destOrd="0" presId="urn:microsoft.com/office/officeart/2005/8/layout/default"/>
    <dgm:cxn modelId="{26787FA8-F86E-4CC7-AD88-BB1B5569DD10}" type="presParOf" srcId="{EC7B07CE-F900-40A7-BDB4-C222B7415298}" destId="{4CC2464B-D456-4678-B40B-7FAEECA92153}" srcOrd="4" destOrd="0" presId="urn:microsoft.com/office/officeart/2005/8/layout/default"/>
    <dgm:cxn modelId="{ADA73ABE-8AED-43FA-9D0A-4FB31C5526CD}" type="presParOf" srcId="{EC7B07CE-F900-40A7-BDB4-C222B7415298}" destId="{18388D9F-F806-4FC2-99CE-FA74DDDE2415}" srcOrd="5" destOrd="0" presId="urn:microsoft.com/office/officeart/2005/8/layout/default"/>
    <dgm:cxn modelId="{A0D57A36-EF73-4775-826C-A662220ABF28}" type="presParOf" srcId="{EC7B07CE-F900-40A7-BDB4-C222B7415298}" destId="{402E4A39-D453-4AF4-BBFE-E8E48CF4C71E}" srcOrd="6" destOrd="0" presId="urn:microsoft.com/office/officeart/2005/8/layout/default"/>
    <dgm:cxn modelId="{74701CD8-0ABA-46DA-8333-A0962A3BB3E3}" type="presParOf" srcId="{EC7B07CE-F900-40A7-BDB4-C222B7415298}" destId="{BBDA08E6-5300-4B6D-8A7E-72643BBFD684}" srcOrd="7" destOrd="0" presId="urn:microsoft.com/office/officeart/2005/8/layout/default"/>
    <dgm:cxn modelId="{C99F6171-25D7-4F61-B67B-A0B02EBC7195}" type="presParOf" srcId="{EC7B07CE-F900-40A7-BDB4-C222B7415298}" destId="{C8476E59-E1E5-42EA-9E5F-F1C995DF9FD1}" srcOrd="8" destOrd="0" presId="urn:microsoft.com/office/officeart/2005/8/layout/default"/>
    <dgm:cxn modelId="{2CE17E6E-2676-4AD1-B150-13C1AC5FAB5A}" type="presParOf" srcId="{EC7B07CE-F900-40A7-BDB4-C222B7415298}" destId="{7ED431CF-BB80-4BE0-857E-528934D9F3A6}" srcOrd="9" destOrd="0" presId="urn:microsoft.com/office/officeart/2005/8/layout/default"/>
    <dgm:cxn modelId="{8E3ED4D7-E0E4-4BC5-8F74-BA4FADF806BF}" type="presParOf" srcId="{EC7B07CE-F900-40A7-BDB4-C222B7415298}" destId="{3F1613AA-8C28-422B-A01F-214E4A4B8124}" srcOrd="10" destOrd="0" presId="urn:microsoft.com/office/officeart/2005/8/layout/default"/>
    <dgm:cxn modelId="{67DBFD96-6663-492F-B0C1-73A42F5E98DE}" type="presParOf" srcId="{EC7B07CE-F900-40A7-BDB4-C222B7415298}" destId="{83454767-0C0A-4715-AED3-403013F76242}" srcOrd="11" destOrd="0" presId="urn:microsoft.com/office/officeart/2005/8/layout/default"/>
    <dgm:cxn modelId="{49589BE4-05AF-42DD-8403-0D914A5077D1}" type="presParOf" srcId="{EC7B07CE-F900-40A7-BDB4-C222B7415298}" destId="{92735D43-8FBD-451E-AAED-5C0AF8A4AE45}" srcOrd="12" destOrd="0" presId="urn:microsoft.com/office/officeart/2005/8/layout/default"/>
    <dgm:cxn modelId="{3564B633-D583-488D-9BC3-EF9E1B54F99C}" type="presParOf" srcId="{EC7B07CE-F900-40A7-BDB4-C222B7415298}" destId="{09250307-A184-45CE-A9D3-E6E6D825FC90}" srcOrd="13" destOrd="0" presId="urn:microsoft.com/office/officeart/2005/8/layout/default"/>
    <dgm:cxn modelId="{A61B5038-E2E4-4500-9E4C-28AAF72D95BD}" type="presParOf" srcId="{EC7B07CE-F900-40A7-BDB4-C222B7415298}" destId="{E5289BA5-03EC-418E-BEAA-E05E4D7C2650}" srcOrd="14" destOrd="0" presId="urn:microsoft.com/office/officeart/2005/8/layout/default"/>
    <dgm:cxn modelId="{643546C6-1BD8-4F1B-94A8-B3028098B64C}" type="presParOf" srcId="{EC7B07CE-F900-40A7-BDB4-C222B7415298}" destId="{AA70228E-452A-41B5-B94F-DC8E720AECD4}" srcOrd="15" destOrd="0" presId="urn:microsoft.com/office/officeart/2005/8/layout/default"/>
    <dgm:cxn modelId="{4764CABA-3E4D-4392-A57E-ACF16644F08E}" type="presParOf" srcId="{EC7B07CE-F900-40A7-BDB4-C222B7415298}" destId="{D72D4689-7A28-4C82-B16D-DB70FC45C8E6}"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C37CD8-AEB8-4D73-BCF9-E4C11EE3EBE3}" type="doc">
      <dgm:prSet loTypeId="urn:microsoft.com/office/officeart/2005/8/layout/vProcess5" loCatId="process" qsTypeId="urn:microsoft.com/office/officeart/2005/8/quickstyle/simple1" qsCatId="simple" csTypeId="urn:microsoft.com/office/officeart/2005/8/colors/accent6_2" csCatId="accent6" phldr="1"/>
      <dgm:spPr/>
      <dgm:t>
        <a:bodyPr/>
        <a:lstStyle/>
        <a:p>
          <a:endParaRPr lang="en-US"/>
        </a:p>
      </dgm:t>
    </dgm:pt>
    <dgm:pt modelId="{B5988C81-4884-4C8F-906B-291CE913F41A}">
      <dgm:prSet custT="1"/>
      <dgm:spPr/>
      <dgm:t>
        <a:bodyPr/>
        <a:lstStyle/>
        <a:p>
          <a:r>
            <a:rPr lang="en-US" sz="2400" b="1"/>
            <a:t>Try the ‘EXPLAIN’ operator as follows: </a:t>
          </a:r>
        </a:p>
        <a:p>
          <a:r>
            <a:rPr lang="en-US" sz="1800"/>
            <a:t>EXPLAIN SELECT COUNT_BIG(*) as C FROM </a:t>
          </a:r>
          <a:r>
            <a:rPr lang="en-US" sz="1800" err="1"/>
            <a:t>LogisticsTelemet</a:t>
          </a:r>
          <a:r>
            <a:rPr lang="en-US" sz="2000" err="1"/>
            <a:t>ry</a:t>
          </a:r>
          <a:endParaRPr lang="en-US" sz="2400"/>
        </a:p>
      </dgm:t>
    </dgm:pt>
    <dgm:pt modelId="{57A5B2AB-1F6B-4949-8ECA-C5631C99B606}" type="parTrans" cxnId="{C343BA4A-05F6-439A-996B-0F1B19BF684C}">
      <dgm:prSet/>
      <dgm:spPr/>
      <dgm:t>
        <a:bodyPr/>
        <a:lstStyle/>
        <a:p>
          <a:endParaRPr lang="en-US"/>
        </a:p>
      </dgm:t>
    </dgm:pt>
    <dgm:pt modelId="{8A940F04-496D-4F47-953E-85080F566AE5}" type="sibTrans" cxnId="{C343BA4A-05F6-439A-996B-0F1B19BF684C}">
      <dgm:prSet/>
      <dgm:spPr/>
      <dgm:t>
        <a:bodyPr/>
        <a:lstStyle/>
        <a:p>
          <a:endParaRPr lang="en-US"/>
        </a:p>
      </dgm:t>
    </dgm:pt>
    <dgm:pt modelId="{398CEC1B-4E08-4C5E-86A5-8B98142B582E}">
      <dgm:prSet custT="1"/>
      <dgm:spPr/>
      <dgm:t>
        <a:bodyPr/>
        <a:lstStyle/>
        <a:p>
          <a:r>
            <a:rPr lang="en-US" sz="2400" b="1"/>
            <a:t>Use </a:t>
          </a:r>
          <a:r>
            <a:rPr lang="en-US" sz="2400" b="1">
              <a:hlinkClick xmlns:r="http://schemas.openxmlformats.org/officeDocument/2006/relationships" r:id="rId1"/>
            </a:rPr>
            <a:t>SQL to KQL Cheat Sheet</a:t>
          </a:r>
          <a:endParaRPr lang="en-US" sz="2400"/>
        </a:p>
      </dgm:t>
    </dgm:pt>
    <dgm:pt modelId="{1A795B8C-185A-4C4C-A8D0-4A2E1FD2A5FF}" type="parTrans" cxnId="{C33EE6A0-1BA7-4E1F-ADA6-099D69530C97}">
      <dgm:prSet/>
      <dgm:spPr/>
      <dgm:t>
        <a:bodyPr/>
        <a:lstStyle/>
        <a:p>
          <a:endParaRPr lang="en-US"/>
        </a:p>
      </dgm:t>
    </dgm:pt>
    <dgm:pt modelId="{E840BA00-DC05-4FC3-9A5B-3A0F8EE9573A}" type="sibTrans" cxnId="{C33EE6A0-1BA7-4E1F-ADA6-099D69530C97}">
      <dgm:prSet/>
      <dgm:spPr/>
      <dgm:t>
        <a:bodyPr/>
        <a:lstStyle/>
        <a:p>
          <a:endParaRPr lang="en-US"/>
        </a:p>
      </dgm:t>
    </dgm:pt>
    <dgm:pt modelId="{B87E9A68-BE1D-4E1C-8013-36CA7166EE61}">
      <dgm:prSet custT="1"/>
      <dgm:spPr/>
      <dgm:t>
        <a:bodyPr/>
        <a:lstStyle/>
        <a:p>
          <a:r>
            <a:rPr lang="en-US" sz="2400" b="1"/>
            <a:t>Growth mindset </a:t>
          </a:r>
          <a:r>
            <a:rPr lang="en-US" sz="2400"/>
            <a:t>😇</a:t>
          </a:r>
        </a:p>
      </dgm:t>
    </dgm:pt>
    <dgm:pt modelId="{DED62F19-E4E6-442F-B465-A30E316AF533}" type="parTrans" cxnId="{BFF63635-7EEE-43E0-8A75-231C729B0DAA}">
      <dgm:prSet/>
      <dgm:spPr/>
      <dgm:t>
        <a:bodyPr/>
        <a:lstStyle/>
        <a:p>
          <a:endParaRPr lang="en-US"/>
        </a:p>
      </dgm:t>
    </dgm:pt>
    <dgm:pt modelId="{5A90C47B-9C18-4B90-877F-5C26236138E1}" type="sibTrans" cxnId="{BFF63635-7EEE-43E0-8A75-231C729B0DAA}">
      <dgm:prSet/>
      <dgm:spPr/>
      <dgm:t>
        <a:bodyPr/>
        <a:lstStyle/>
        <a:p>
          <a:endParaRPr lang="en-US"/>
        </a:p>
      </dgm:t>
    </dgm:pt>
    <dgm:pt modelId="{2D01BA6D-FE7C-4720-86C2-81ACA17A0F93}" type="pres">
      <dgm:prSet presAssocID="{36C37CD8-AEB8-4D73-BCF9-E4C11EE3EBE3}" presName="outerComposite" presStyleCnt="0">
        <dgm:presLayoutVars>
          <dgm:chMax val="5"/>
          <dgm:dir/>
          <dgm:resizeHandles val="exact"/>
        </dgm:presLayoutVars>
      </dgm:prSet>
      <dgm:spPr/>
    </dgm:pt>
    <dgm:pt modelId="{8D6095C7-7AB2-4803-AF2F-C71F91B1462B}" type="pres">
      <dgm:prSet presAssocID="{36C37CD8-AEB8-4D73-BCF9-E4C11EE3EBE3}" presName="dummyMaxCanvas" presStyleCnt="0">
        <dgm:presLayoutVars/>
      </dgm:prSet>
      <dgm:spPr/>
    </dgm:pt>
    <dgm:pt modelId="{B3CCA069-3721-422F-AF7D-C1FC796F4E37}" type="pres">
      <dgm:prSet presAssocID="{36C37CD8-AEB8-4D73-BCF9-E4C11EE3EBE3}" presName="ThreeNodes_1" presStyleLbl="node1" presStyleIdx="0" presStyleCnt="3">
        <dgm:presLayoutVars>
          <dgm:bulletEnabled val="1"/>
        </dgm:presLayoutVars>
      </dgm:prSet>
      <dgm:spPr/>
    </dgm:pt>
    <dgm:pt modelId="{A19CC828-E0E4-4B2B-B21B-D44193BF46F7}" type="pres">
      <dgm:prSet presAssocID="{36C37CD8-AEB8-4D73-BCF9-E4C11EE3EBE3}" presName="ThreeNodes_2" presStyleLbl="node1" presStyleIdx="1" presStyleCnt="3">
        <dgm:presLayoutVars>
          <dgm:bulletEnabled val="1"/>
        </dgm:presLayoutVars>
      </dgm:prSet>
      <dgm:spPr/>
    </dgm:pt>
    <dgm:pt modelId="{C447D44F-F21D-419E-8306-4753D6C2ACF2}" type="pres">
      <dgm:prSet presAssocID="{36C37CD8-AEB8-4D73-BCF9-E4C11EE3EBE3}" presName="ThreeNodes_3" presStyleLbl="node1" presStyleIdx="2" presStyleCnt="3">
        <dgm:presLayoutVars>
          <dgm:bulletEnabled val="1"/>
        </dgm:presLayoutVars>
      </dgm:prSet>
      <dgm:spPr/>
    </dgm:pt>
    <dgm:pt modelId="{C613B872-0C76-4F72-883A-A409420103AB}" type="pres">
      <dgm:prSet presAssocID="{36C37CD8-AEB8-4D73-BCF9-E4C11EE3EBE3}" presName="ThreeConn_1-2" presStyleLbl="fgAccFollowNode1" presStyleIdx="0" presStyleCnt="2">
        <dgm:presLayoutVars>
          <dgm:bulletEnabled val="1"/>
        </dgm:presLayoutVars>
      </dgm:prSet>
      <dgm:spPr/>
    </dgm:pt>
    <dgm:pt modelId="{98F2A252-4113-437D-8E6F-F02D01C04208}" type="pres">
      <dgm:prSet presAssocID="{36C37CD8-AEB8-4D73-BCF9-E4C11EE3EBE3}" presName="ThreeConn_2-3" presStyleLbl="fgAccFollowNode1" presStyleIdx="1" presStyleCnt="2">
        <dgm:presLayoutVars>
          <dgm:bulletEnabled val="1"/>
        </dgm:presLayoutVars>
      </dgm:prSet>
      <dgm:spPr/>
    </dgm:pt>
    <dgm:pt modelId="{429F07CC-C0D5-4176-8332-47ED428E7BD8}" type="pres">
      <dgm:prSet presAssocID="{36C37CD8-AEB8-4D73-BCF9-E4C11EE3EBE3}" presName="ThreeNodes_1_text" presStyleLbl="node1" presStyleIdx="2" presStyleCnt="3">
        <dgm:presLayoutVars>
          <dgm:bulletEnabled val="1"/>
        </dgm:presLayoutVars>
      </dgm:prSet>
      <dgm:spPr/>
    </dgm:pt>
    <dgm:pt modelId="{F7F47A5B-412B-49C4-B53B-3BC1FC2BEA53}" type="pres">
      <dgm:prSet presAssocID="{36C37CD8-AEB8-4D73-BCF9-E4C11EE3EBE3}" presName="ThreeNodes_2_text" presStyleLbl="node1" presStyleIdx="2" presStyleCnt="3">
        <dgm:presLayoutVars>
          <dgm:bulletEnabled val="1"/>
        </dgm:presLayoutVars>
      </dgm:prSet>
      <dgm:spPr/>
    </dgm:pt>
    <dgm:pt modelId="{650FA2DE-9F0D-42CE-B2ED-497F0ACBCAEE}" type="pres">
      <dgm:prSet presAssocID="{36C37CD8-AEB8-4D73-BCF9-E4C11EE3EBE3}" presName="ThreeNodes_3_text" presStyleLbl="node1" presStyleIdx="2" presStyleCnt="3">
        <dgm:presLayoutVars>
          <dgm:bulletEnabled val="1"/>
        </dgm:presLayoutVars>
      </dgm:prSet>
      <dgm:spPr/>
    </dgm:pt>
  </dgm:ptLst>
  <dgm:cxnLst>
    <dgm:cxn modelId="{CDDF700F-249A-40CC-A7F9-EFF195EC6E21}" type="presOf" srcId="{B5988C81-4884-4C8F-906B-291CE913F41A}" destId="{B3CCA069-3721-422F-AF7D-C1FC796F4E37}" srcOrd="0" destOrd="0" presId="urn:microsoft.com/office/officeart/2005/8/layout/vProcess5"/>
    <dgm:cxn modelId="{DDD0E32A-D16C-426A-B1A9-3FD3FB85DDE9}" type="presOf" srcId="{8A940F04-496D-4F47-953E-85080F566AE5}" destId="{C613B872-0C76-4F72-883A-A409420103AB}" srcOrd="0" destOrd="0" presId="urn:microsoft.com/office/officeart/2005/8/layout/vProcess5"/>
    <dgm:cxn modelId="{6483AF33-9A07-4074-A6F4-52116DC8F198}" type="presOf" srcId="{36C37CD8-AEB8-4D73-BCF9-E4C11EE3EBE3}" destId="{2D01BA6D-FE7C-4720-86C2-81ACA17A0F93}" srcOrd="0" destOrd="0" presId="urn:microsoft.com/office/officeart/2005/8/layout/vProcess5"/>
    <dgm:cxn modelId="{BFF63635-7EEE-43E0-8A75-231C729B0DAA}" srcId="{36C37CD8-AEB8-4D73-BCF9-E4C11EE3EBE3}" destId="{B87E9A68-BE1D-4E1C-8013-36CA7166EE61}" srcOrd="2" destOrd="0" parTransId="{DED62F19-E4E6-442F-B465-A30E316AF533}" sibTransId="{5A90C47B-9C18-4B90-877F-5C26236138E1}"/>
    <dgm:cxn modelId="{B709BA46-E5E0-4307-81D9-97E72AA8246A}" type="presOf" srcId="{B87E9A68-BE1D-4E1C-8013-36CA7166EE61}" destId="{C447D44F-F21D-419E-8306-4753D6C2ACF2}" srcOrd="0" destOrd="0" presId="urn:microsoft.com/office/officeart/2005/8/layout/vProcess5"/>
    <dgm:cxn modelId="{C343BA4A-05F6-439A-996B-0F1B19BF684C}" srcId="{36C37CD8-AEB8-4D73-BCF9-E4C11EE3EBE3}" destId="{B5988C81-4884-4C8F-906B-291CE913F41A}" srcOrd="0" destOrd="0" parTransId="{57A5B2AB-1F6B-4949-8ECA-C5631C99B606}" sibTransId="{8A940F04-496D-4F47-953E-85080F566AE5}"/>
    <dgm:cxn modelId="{EEB7586D-A63A-46AA-839D-015DA8375C61}" type="presOf" srcId="{398CEC1B-4E08-4C5E-86A5-8B98142B582E}" destId="{F7F47A5B-412B-49C4-B53B-3BC1FC2BEA53}" srcOrd="1" destOrd="0" presId="urn:microsoft.com/office/officeart/2005/8/layout/vProcess5"/>
    <dgm:cxn modelId="{E14A8A4D-E6E5-40AC-8D45-04811397C17F}" type="presOf" srcId="{398CEC1B-4E08-4C5E-86A5-8B98142B582E}" destId="{A19CC828-E0E4-4B2B-B21B-D44193BF46F7}" srcOrd="0" destOrd="0" presId="urn:microsoft.com/office/officeart/2005/8/layout/vProcess5"/>
    <dgm:cxn modelId="{F89F5682-A7CA-4F25-8ACA-DD74A141CF54}" type="presOf" srcId="{B5988C81-4884-4C8F-906B-291CE913F41A}" destId="{429F07CC-C0D5-4176-8332-47ED428E7BD8}" srcOrd="1" destOrd="0" presId="urn:microsoft.com/office/officeart/2005/8/layout/vProcess5"/>
    <dgm:cxn modelId="{B2DA0887-81CE-44A6-BC57-E8F180E41D82}" type="presOf" srcId="{B87E9A68-BE1D-4E1C-8013-36CA7166EE61}" destId="{650FA2DE-9F0D-42CE-B2ED-497F0ACBCAEE}" srcOrd="1" destOrd="0" presId="urn:microsoft.com/office/officeart/2005/8/layout/vProcess5"/>
    <dgm:cxn modelId="{C33EE6A0-1BA7-4E1F-ADA6-099D69530C97}" srcId="{36C37CD8-AEB8-4D73-BCF9-E4C11EE3EBE3}" destId="{398CEC1B-4E08-4C5E-86A5-8B98142B582E}" srcOrd="1" destOrd="0" parTransId="{1A795B8C-185A-4C4C-A8D0-4A2E1FD2A5FF}" sibTransId="{E840BA00-DC05-4FC3-9A5B-3A0F8EE9573A}"/>
    <dgm:cxn modelId="{CFEB5EB9-BC6B-47E1-A9DA-E3F0750773F3}" type="presOf" srcId="{E840BA00-DC05-4FC3-9A5B-3A0F8EE9573A}" destId="{98F2A252-4113-437D-8E6F-F02D01C04208}" srcOrd="0" destOrd="0" presId="urn:microsoft.com/office/officeart/2005/8/layout/vProcess5"/>
    <dgm:cxn modelId="{12EDA6AB-B2EF-41DD-BBAF-83AE575A87C8}" type="presParOf" srcId="{2D01BA6D-FE7C-4720-86C2-81ACA17A0F93}" destId="{8D6095C7-7AB2-4803-AF2F-C71F91B1462B}" srcOrd="0" destOrd="0" presId="urn:microsoft.com/office/officeart/2005/8/layout/vProcess5"/>
    <dgm:cxn modelId="{644A0F7A-8413-4FE5-81E3-5EDE27AB1849}" type="presParOf" srcId="{2D01BA6D-FE7C-4720-86C2-81ACA17A0F93}" destId="{B3CCA069-3721-422F-AF7D-C1FC796F4E37}" srcOrd="1" destOrd="0" presId="urn:microsoft.com/office/officeart/2005/8/layout/vProcess5"/>
    <dgm:cxn modelId="{4645F751-79F3-40E4-B717-173581274489}" type="presParOf" srcId="{2D01BA6D-FE7C-4720-86C2-81ACA17A0F93}" destId="{A19CC828-E0E4-4B2B-B21B-D44193BF46F7}" srcOrd="2" destOrd="0" presId="urn:microsoft.com/office/officeart/2005/8/layout/vProcess5"/>
    <dgm:cxn modelId="{239F0BFD-1995-4216-8974-060F1970D1FC}" type="presParOf" srcId="{2D01BA6D-FE7C-4720-86C2-81ACA17A0F93}" destId="{C447D44F-F21D-419E-8306-4753D6C2ACF2}" srcOrd="3" destOrd="0" presId="urn:microsoft.com/office/officeart/2005/8/layout/vProcess5"/>
    <dgm:cxn modelId="{3BC9DE5D-1600-4D27-B42B-837492D62C3A}" type="presParOf" srcId="{2D01BA6D-FE7C-4720-86C2-81ACA17A0F93}" destId="{C613B872-0C76-4F72-883A-A409420103AB}" srcOrd="4" destOrd="0" presId="urn:microsoft.com/office/officeart/2005/8/layout/vProcess5"/>
    <dgm:cxn modelId="{AFB074FD-5C5D-45EB-9955-2AEF21F8F1F0}" type="presParOf" srcId="{2D01BA6D-FE7C-4720-86C2-81ACA17A0F93}" destId="{98F2A252-4113-437D-8E6F-F02D01C04208}" srcOrd="5" destOrd="0" presId="urn:microsoft.com/office/officeart/2005/8/layout/vProcess5"/>
    <dgm:cxn modelId="{6D21D0F6-45A4-4DCC-A767-40B9203EA29A}" type="presParOf" srcId="{2D01BA6D-FE7C-4720-86C2-81ACA17A0F93}" destId="{429F07CC-C0D5-4176-8332-47ED428E7BD8}" srcOrd="6" destOrd="0" presId="urn:microsoft.com/office/officeart/2005/8/layout/vProcess5"/>
    <dgm:cxn modelId="{0FF35A77-5435-4CA2-AE1C-8668A34109FB}" type="presParOf" srcId="{2D01BA6D-FE7C-4720-86C2-81ACA17A0F93}" destId="{F7F47A5B-412B-49C4-B53B-3BC1FC2BEA53}" srcOrd="7" destOrd="0" presId="urn:microsoft.com/office/officeart/2005/8/layout/vProcess5"/>
    <dgm:cxn modelId="{0EFC61B7-A43E-4B9E-9A34-97FC8BB217C0}" type="presParOf" srcId="{2D01BA6D-FE7C-4720-86C2-81ACA17A0F93}" destId="{650FA2DE-9F0D-42CE-B2ED-497F0ACBCAE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99377-7A6A-4935-AFF4-BA38712A82D6}">
      <dsp:nvSpPr>
        <dsp:cNvPr id="0" name=""/>
        <dsp:cNvSpPr/>
      </dsp:nvSpPr>
      <dsp:spPr>
        <a:xfrm>
          <a:off x="478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F15B7C7F-AD4D-49FA-AFD5-92A0BB82C47D}">
      <dsp:nvSpPr>
        <dsp:cNvPr id="0" name=""/>
        <dsp:cNvSpPr/>
      </dsp:nvSpPr>
      <dsp:spPr>
        <a:xfrm>
          <a:off x="712800" y="1329669"/>
          <a:ext cx="630000" cy="630000"/>
        </a:xfrm>
        <a:prstGeom prst="rect">
          <a:avLst/>
        </a:prstGeom>
        <a:blipFill>
          <a:blip xmlns:r="http://schemas.openxmlformats.org/officeDocument/2006/relationships" r:embed="rId1" cstate="email">
            <a:lum bright="100000"/>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B043-D33B-43E2-8952-4E088AC68152}">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Transportation </a:t>
          </a:r>
          <a:br>
            <a:rPr lang="en-US" sz="1900" kern="1200" cap="none">
              <a:latin typeface="+mj-lt"/>
            </a:rPr>
          </a:br>
          <a:r>
            <a:rPr lang="en-US" sz="1900" kern="1200" cap="none">
              <a:latin typeface="+mj-lt"/>
            </a:rPr>
            <a:t>and logistics</a:t>
          </a:r>
        </a:p>
      </dsp:txBody>
      <dsp:txXfrm>
        <a:off x="127800" y="2535669"/>
        <a:ext cx="1800000" cy="720000"/>
      </dsp:txXfrm>
    </dsp:sp>
    <dsp:sp modelId="{865E5AFB-3529-4CE2-A6E2-783F14968384}">
      <dsp:nvSpPr>
        <dsp:cNvPr id="0" name=""/>
        <dsp:cNvSpPr/>
      </dsp:nvSpPr>
      <dsp:spPr>
        <a:xfrm>
          <a:off x="2593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95AC9327-E761-4747-B8E1-F7B061B96F73}">
      <dsp:nvSpPr>
        <dsp:cNvPr id="0" name=""/>
        <dsp:cNvSpPr/>
      </dsp:nvSpPr>
      <dsp:spPr>
        <a:xfrm>
          <a:off x="2827800" y="1329668"/>
          <a:ext cx="630000" cy="630000"/>
        </a:xfrm>
        <a:prstGeom prst="rect">
          <a:avLst/>
        </a:prstGeom>
        <a:blipFill>
          <a:blip xmlns:r="http://schemas.openxmlformats.org/officeDocument/2006/relationships" r:embed="rId3" cstate="email">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77B23-C16F-49E6-A4DD-B43EEA40AF38}">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Smart cities/ buildings/home </a:t>
          </a:r>
        </a:p>
      </dsp:txBody>
      <dsp:txXfrm>
        <a:off x="2242800" y="2535669"/>
        <a:ext cx="1800000" cy="720000"/>
      </dsp:txXfrm>
    </dsp:sp>
    <dsp:sp modelId="{88C81349-257C-48D1-BCB5-2F088BC9296E}">
      <dsp:nvSpPr>
        <dsp:cNvPr id="0" name=""/>
        <dsp:cNvSpPr/>
      </dsp:nvSpPr>
      <dsp:spPr>
        <a:xfrm>
          <a:off x="4708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E2D76AA5-8249-4335-8496-A6D05B25B12A}">
      <dsp:nvSpPr>
        <dsp:cNvPr id="0" name=""/>
        <dsp:cNvSpPr/>
      </dsp:nvSpPr>
      <dsp:spPr>
        <a:xfrm>
          <a:off x="4942800" y="1329668"/>
          <a:ext cx="630000" cy="630000"/>
        </a:xfrm>
        <a:prstGeom prst="rect">
          <a:avLst/>
        </a:prstGeom>
        <a:blipFill>
          <a:blip xmlns:r="http://schemas.openxmlformats.org/officeDocument/2006/relationships" r:embed="rId5" cstate="email">
            <a:lum bright="100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78CDBB-5781-4375-83F0-B0E39AAA38FE}">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Manufacturing operation </a:t>
          </a:r>
        </a:p>
      </dsp:txBody>
      <dsp:txXfrm>
        <a:off x="4357800" y="2535669"/>
        <a:ext cx="1800000" cy="720000"/>
      </dsp:txXfrm>
    </dsp:sp>
    <dsp:sp modelId="{C4824431-5FAE-4ACD-99CA-D603843A559D}">
      <dsp:nvSpPr>
        <dsp:cNvPr id="0" name=""/>
        <dsp:cNvSpPr/>
      </dsp:nvSpPr>
      <dsp:spPr>
        <a:xfrm>
          <a:off x="6823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314A5CFA-B289-474C-8A5A-133D10093BC2}">
      <dsp:nvSpPr>
        <dsp:cNvPr id="0" name=""/>
        <dsp:cNvSpPr/>
      </dsp:nvSpPr>
      <dsp:spPr>
        <a:xfrm>
          <a:off x="7057800" y="1329668"/>
          <a:ext cx="630000" cy="630000"/>
        </a:xfrm>
        <a:prstGeom prst="rect">
          <a:avLst/>
        </a:prstGeom>
        <a:blipFill>
          <a:blip xmlns:r="http://schemas.openxmlformats.org/officeDocument/2006/relationships" r:embed="rId7" cstate="email">
            <a:lum bright="10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99481C-A173-4A7A-A368-0F17A733FD42}">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Automotive industry </a:t>
          </a:r>
        </a:p>
      </dsp:txBody>
      <dsp:txXfrm>
        <a:off x="6472800" y="2535669"/>
        <a:ext cx="1800000" cy="720000"/>
      </dsp:txXfrm>
    </dsp:sp>
    <dsp:sp modelId="{93EFB8BD-C473-4648-9FED-82A005367ACB}">
      <dsp:nvSpPr>
        <dsp:cNvPr id="0" name=""/>
        <dsp:cNvSpPr/>
      </dsp:nvSpPr>
      <dsp:spPr>
        <a:xfrm>
          <a:off x="8938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EEC5BDB2-DC8E-4587-8937-7AC5D63DBC6B}">
      <dsp:nvSpPr>
        <dsp:cNvPr id="0" name=""/>
        <dsp:cNvSpPr/>
      </dsp:nvSpPr>
      <dsp:spPr>
        <a:xfrm>
          <a:off x="9172800" y="1329668"/>
          <a:ext cx="630000" cy="630000"/>
        </a:xfrm>
        <a:prstGeom prst="rect">
          <a:avLst/>
        </a:prstGeom>
        <a:blipFill>
          <a:blip xmlns:r="http://schemas.openxmlformats.org/officeDocument/2006/relationships" r:embed="rId9" cstate="email">
            <a:lum bright="100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42D43F-39C4-492E-BACB-7262C427F50F}">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Energy oil </a:t>
          </a:r>
          <a:br>
            <a:rPr lang="en-US" sz="1900" kern="1200" cap="none">
              <a:latin typeface="+mj-lt"/>
            </a:rPr>
          </a:br>
          <a:r>
            <a:rPr lang="en-US" sz="1900" kern="1200" cap="none">
              <a:latin typeface="+mj-lt"/>
            </a:rPr>
            <a:t>and gas</a:t>
          </a:r>
        </a:p>
      </dsp:txBody>
      <dsp:txXfrm>
        <a:off x="8587800" y="2535669"/>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B19B0-30F6-4FCB-AA76-CF950AE77566}">
      <dsp:nvSpPr>
        <dsp:cNvPr id="0" name=""/>
        <dsp:cNvSpPr/>
      </dsp:nvSpPr>
      <dsp:spPr>
        <a:xfrm>
          <a:off x="0" y="65169"/>
          <a:ext cx="10515600" cy="643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KQL Database</a:t>
          </a:r>
        </a:p>
      </dsp:txBody>
      <dsp:txXfrm>
        <a:off x="31413" y="96582"/>
        <a:ext cx="10452774" cy="580674"/>
      </dsp:txXfrm>
    </dsp:sp>
    <dsp:sp modelId="{0D5AD158-BF82-4FE4-B51D-11D4899BC0E3}">
      <dsp:nvSpPr>
        <dsp:cNvPr id="0" name=""/>
        <dsp:cNvSpPr/>
      </dsp:nvSpPr>
      <dsp:spPr>
        <a:xfrm>
          <a:off x="0" y="780669"/>
          <a:ext cx="10515600" cy="643500"/>
        </a:xfrm>
        <a:prstGeom prst="roundRect">
          <a:avLst/>
        </a:prstGeom>
        <a:solidFill>
          <a:schemeClr val="accent2">
            <a:hueOff val="-23887"/>
            <a:satOff val="-1663"/>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KQL Queryset</a:t>
          </a:r>
        </a:p>
      </dsp:txBody>
      <dsp:txXfrm>
        <a:off x="31413" y="812082"/>
        <a:ext cx="10452774" cy="580674"/>
      </dsp:txXfrm>
    </dsp:sp>
    <dsp:sp modelId="{F2ABA396-BA5B-4389-BC32-443691BBF1D2}">
      <dsp:nvSpPr>
        <dsp:cNvPr id="0" name=""/>
        <dsp:cNvSpPr/>
      </dsp:nvSpPr>
      <dsp:spPr>
        <a:xfrm>
          <a:off x="0" y="1496169"/>
          <a:ext cx="10515600" cy="643500"/>
        </a:xfrm>
        <a:prstGeom prst="roundRect">
          <a:avLst/>
        </a:prstGeom>
        <a:solidFill>
          <a:schemeClr val="accent2">
            <a:hueOff val="-47774"/>
            <a:satOff val="-3326"/>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Real-Time Dashboards</a:t>
          </a:r>
        </a:p>
      </dsp:txBody>
      <dsp:txXfrm>
        <a:off x="31413" y="1527582"/>
        <a:ext cx="10452774" cy="580674"/>
      </dsp:txXfrm>
    </dsp:sp>
    <dsp:sp modelId="{5AFF9707-D128-438E-A150-7E6040BEB067}">
      <dsp:nvSpPr>
        <dsp:cNvPr id="0" name=""/>
        <dsp:cNvSpPr/>
      </dsp:nvSpPr>
      <dsp:spPr>
        <a:xfrm>
          <a:off x="0" y="2211669"/>
          <a:ext cx="10515600" cy="643500"/>
        </a:xfrm>
        <a:prstGeom prst="roundRect">
          <a:avLst/>
        </a:prstGeom>
        <a:solidFill>
          <a:schemeClr val="accent2">
            <a:hueOff val="-71661"/>
            <a:satOff val="-4990"/>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Eventstreams</a:t>
          </a:r>
        </a:p>
      </dsp:txBody>
      <dsp:txXfrm>
        <a:off x="31413" y="2243082"/>
        <a:ext cx="10452774" cy="580674"/>
      </dsp:txXfrm>
    </dsp:sp>
    <dsp:sp modelId="{E5A59B11-611E-4DBC-964A-85F9E06D8E57}">
      <dsp:nvSpPr>
        <dsp:cNvPr id="0" name=""/>
        <dsp:cNvSpPr/>
      </dsp:nvSpPr>
      <dsp:spPr>
        <a:xfrm>
          <a:off x="0" y="2927169"/>
          <a:ext cx="10515600" cy="643500"/>
        </a:xfrm>
        <a:prstGeom prst="roundRect">
          <a:avLst/>
        </a:prstGeom>
        <a:solidFill>
          <a:schemeClr val="accent2">
            <a:hueOff val="-95548"/>
            <a:satOff val="-6653"/>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Power BI</a:t>
          </a:r>
        </a:p>
      </dsp:txBody>
      <dsp:txXfrm>
        <a:off x="31413" y="2958582"/>
        <a:ext cx="10452774" cy="580674"/>
      </dsp:txXfrm>
    </dsp:sp>
    <dsp:sp modelId="{F32E9F78-63EC-4023-9BD2-5D59244B7A1F}">
      <dsp:nvSpPr>
        <dsp:cNvPr id="0" name=""/>
        <dsp:cNvSpPr/>
      </dsp:nvSpPr>
      <dsp:spPr>
        <a:xfrm>
          <a:off x="0" y="3642669"/>
          <a:ext cx="10515600" cy="643500"/>
        </a:xfrm>
        <a:prstGeom prst="roundRect">
          <a:avLst/>
        </a:prstGeom>
        <a:solidFill>
          <a:schemeClr val="accent2">
            <a:hueOff val="-119435"/>
            <a:satOff val="-8316"/>
            <a:lumOff val="6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Data Activator</a:t>
          </a:r>
        </a:p>
      </dsp:txBody>
      <dsp:txXfrm>
        <a:off x="31413" y="3674082"/>
        <a:ext cx="10452774" cy="580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59A79-08BB-4AC8-A907-57ECC471D6E8}">
      <dsp:nvSpPr>
        <dsp:cNvPr id="0" name=""/>
        <dsp:cNvSpPr/>
      </dsp:nvSpPr>
      <dsp:spPr>
        <a:xfrm>
          <a:off x="0" y="794956"/>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Unlimited Scale (query, ingestion, storage)</a:t>
          </a:r>
        </a:p>
      </dsp:txBody>
      <dsp:txXfrm>
        <a:off x="0" y="794956"/>
        <a:ext cx="1957387" cy="1174432"/>
      </dsp:txXfrm>
    </dsp:sp>
    <dsp:sp modelId="{0E2B04B4-7F23-40DD-8A4C-A16FAAE7162B}">
      <dsp:nvSpPr>
        <dsp:cNvPr id="0" name=""/>
        <dsp:cNvSpPr/>
      </dsp:nvSpPr>
      <dsp:spPr>
        <a:xfrm>
          <a:off x="2153126" y="794956"/>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Any data </a:t>
          </a:r>
          <a:br>
            <a:rPr lang="en-US" sz="1800" kern="1200">
              <a:latin typeface="+mj-lt"/>
            </a:rPr>
          </a:br>
          <a:r>
            <a:rPr lang="en-US" sz="1800" kern="1200">
              <a:latin typeface="+mj-lt"/>
            </a:rPr>
            <a:t>source</a:t>
          </a:r>
        </a:p>
      </dsp:txBody>
      <dsp:txXfrm>
        <a:off x="2153126" y="794956"/>
        <a:ext cx="1957387" cy="1174432"/>
      </dsp:txXfrm>
    </dsp:sp>
    <dsp:sp modelId="{4CC2464B-D456-4678-B40B-7FAEECA92153}">
      <dsp:nvSpPr>
        <dsp:cNvPr id="0" name=""/>
        <dsp:cNvSpPr/>
      </dsp:nvSpPr>
      <dsp:spPr>
        <a:xfrm>
          <a:off x="4306252" y="794956"/>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Any data </a:t>
          </a:r>
          <a:br>
            <a:rPr lang="en-US" sz="1800" kern="1200">
              <a:latin typeface="+mj-lt"/>
            </a:rPr>
          </a:br>
          <a:r>
            <a:rPr lang="en-US" sz="1800" kern="1200">
              <a:latin typeface="+mj-lt"/>
            </a:rPr>
            <a:t>format</a:t>
          </a:r>
        </a:p>
      </dsp:txBody>
      <dsp:txXfrm>
        <a:off x="4306252" y="794956"/>
        <a:ext cx="1957387" cy="1174432"/>
      </dsp:txXfrm>
    </dsp:sp>
    <dsp:sp modelId="{402E4A39-D453-4AF4-BBFE-E8E48CF4C71E}">
      <dsp:nvSpPr>
        <dsp:cNvPr id="0" name=""/>
        <dsp:cNvSpPr/>
      </dsp:nvSpPr>
      <dsp:spPr>
        <a:xfrm>
          <a:off x="0" y="2165127"/>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Structured</a:t>
          </a:r>
          <a:br>
            <a:rPr lang="en-US" sz="1800" kern="1200">
              <a:latin typeface="+mj-lt"/>
            </a:rPr>
          </a:br>
          <a:r>
            <a:rPr lang="en-US" sz="1800" kern="1200">
              <a:latin typeface="+mj-lt"/>
            </a:rPr>
            <a:t>Semi-Structured</a:t>
          </a:r>
          <a:br>
            <a:rPr lang="en-US" sz="1800" kern="1200">
              <a:latin typeface="+mj-lt"/>
            </a:rPr>
          </a:br>
          <a:r>
            <a:rPr lang="en-US" sz="1800" kern="1200">
              <a:latin typeface="+mj-lt"/>
            </a:rPr>
            <a:t>Free-text</a:t>
          </a:r>
        </a:p>
      </dsp:txBody>
      <dsp:txXfrm>
        <a:off x="0" y="2165127"/>
        <a:ext cx="1957387" cy="1174432"/>
      </dsp:txXfrm>
    </dsp:sp>
    <dsp:sp modelId="{C8476E59-E1E5-42EA-9E5F-F1C995DF9FD1}">
      <dsp:nvSpPr>
        <dsp:cNvPr id="0" name=""/>
        <dsp:cNvSpPr/>
      </dsp:nvSpPr>
      <dsp:spPr>
        <a:xfrm>
          <a:off x="2153126" y="2165127"/>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Real-time data Transformation of complicated data structure </a:t>
          </a:r>
        </a:p>
      </dsp:txBody>
      <dsp:txXfrm>
        <a:off x="2153126" y="2165127"/>
        <a:ext cx="1957387" cy="1174432"/>
      </dsp:txXfrm>
    </dsp:sp>
    <dsp:sp modelId="{3F1613AA-8C28-422B-A01F-214E4A4B8124}">
      <dsp:nvSpPr>
        <dsp:cNvPr id="0" name=""/>
        <dsp:cNvSpPr/>
      </dsp:nvSpPr>
      <dsp:spPr>
        <a:xfrm>
          <a:off x="4306252" y="2165127"/>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Streaming </a:t>
          </a:r>
          <a:br>
            <a:rPr lang="en-US" sz="1800" kern="1200">
              <a:latin typeface="+mj-lt"/>
            </a:rPr>
          </a:br>
          <a:r>
            <a:rPr lang="en-US" sz="1800" kern="1200">
              <a:latin typeface="+mj-lt"/>
            </a:rPr>
            <a:t>analytics in NRT </a:t>
          </a:r>
          <a:r>
            <a:rPr lang="en-US" sz="1800" b="1" kern="1200">
              <a:latin typeface="+mj-lt"/>
            </a:rPr>
            <a:t> </a:t>
          </a:r>
          <a:endParaRPr lang="en-US" sz="1800" kern="1200">
            <a:latin typeface="+mj-lt"/>
          </a:endParaRPr>
        </a:p>
      </dsp:txBody>
      <dsp:txXfrm>
        <a:off x="4306252" y="2165127"/>
        <a:ext cx="1957387" cy="1174432"/>
      </dsp:txXfrm>
    </dsp:sp>
    <dsp:sp modelId="{92735D43-8FBD-451E-AAED-5C0AF8A4AE45}">
      <dsp:nvSpPr>
        <dsp:cNvPr id="0" name=""/>
        <dsp:cNvSpPr/>
      </dsp:nvSpPr>
      <dsp:spPr>
        <a:xfrm>
          <a:off x="0" y="3535299"/>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mj-lt"/>
            </a:rPr>
            <a:t>High performance</a:t>
          </a:r>
          <a:br>
            <a:rPr lang="en-US" sz="1800" b="1" kern="1200">
              <a:latin typeface="+mj-lt"/>
            </a:rPr>
          </a:br>
          <a:r>
            <a:rPr lang="en-US" sz="1800" b="1" kern="1200">
              <a:latin typeface="+mj-lt"/>
            </a:rPr>
            <a:t>Low latency</a:t>
          </a:r>
          <a:br>
            <a:rPr lang="en-US" sz="1800" b="1" kern="1200">
              <a:latin typeface="+mj-lt"/>
            </a:rPr>
          </a:br>
          <a:r>
            <a:rPr lang="en-US" sz="1800" b="1" kern="1200">
              <a:latin typeface="+mj-lt"/>
            </a:rPr>
            <a:t>High freshness </a:t>
          </a:r>
          <a:endParaRPr lang="en-US" sz="1800" kern="1200">
            <a:latin typeface="+mj-lt"/>
          </a:endParaRPr>
        </a:p>
      </dsp:txBody>
      <dsp:txXfrm>
        <a:off x="0" y="3535299"/>
        <a:ext cx="1957387" cy="1174432"/>
      </dsp:txXfrm>
    </dsp:sp>
    <dsp:sp modelId="{E5289BA5-03EC-418E-BEAA-E05E4D7C2650}">
      <dsp:nvSpPr>
        <dsp:cNvPr id="0" name=""/>
        <dsp:cNvSpPr/>
      </dsp:nvSpPr>
      <dsp:spPr>
        <a:xfrm>
          <a:off x="2153126" y="3535299"/>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Timeseries </a:t>
          </a:r>
          <a:br>
            <a:rPr lang="en-US" sz="1800" kern="1200">
              <a:latin typeface="+mj-lt"/>
            </a:rPr>
          </a:br>
          <a:r>
            <a:rPr lang="en-US" sz="1800" kern="1200">
              <a:latin typeface="+mj-lt"/>
            </a:rPr>
            <a:t>database </a:t>
          </a:r>
        </a:p>
      </dsp:txBody>
      <dsp:txXfrm>
        <a:off x="2153126" y="3535299"/>
        <a:ext cx="1957387" cy="1174432"/>
      </dsp:txXfrm>
    </dsp:sp>
    <dsp:sp modelId="{D72D4689-7A28-4C82-B16D-DB70FC45C8E6}">
      <dsp:nvSpPr>
        <dsp:cNvPr id="0" name=""/>
        <dsp:cNvSpPr/>
      </dsp:nvSpPr>
      <dsp:spPr>
        <a:xfrm>
          <a:off x="4306252" y="3535299"/>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Everything is indexed and partitioned </a:t>
          </a:r>
        </a:p>
      </dsp:txBody>
      <dsp:txXfrm>
        <a:off x="4306252" y="3535299"/>
        <a:ext cx="1957387" cy="1174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CA069-3721-422F-AF7D-C1FC796F4E37}">
      <dsp:nvSpPr>
        <dsp:cNvPr id="0" name=""/>
        <dsp:cNvSpPr/>
      </dsp:nvSpPr>
      <dsp:spPr>
        <a:xfrm>
          <a:off x="0" y="0"/>
          <a:ext cx="8938260" cy="130576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Try the ‘EXPLAIN’ operator as follows: </a:t>
          </a:r>
        </a:p>
        <a:p>
          <a:pPr marL="0" lvl="0" indent="0" algn="l" defTabSz="1066800">
            <a:lnSpc>
              <a:spcPct val="90000"/>
            </a:lnSpc>
            <a:spcBef>
              <a:spcPct val="0"/>
            </a:spcBef>
            <a:spcAft>
              <a:spcPct val="35000"/>
            </a:spcAft>
            <a:buNone/>
          </a:pPr>
          <a:r>
            <a:rPr lang="en-US" sz="1800" kern="1200"/>
            <a:t>EXPLAIN SELECT COUNT_BIG(*) as C FROM </a:t>
          </a:r>
          <a:r>
            <a:rPr lang="en-US" sz="1800" kern="1200" err="1"/>
            <a:t>LogisticsTelemet</a:t>
          </a:r>
          <a:r>
            <a:rPr lang="en-US" sz="2000" kern="1200" err="1"/>
            <a:t>ry</a:t>
          </a:r>
          <a:endParaRPr lang="en-US" sz="2400" kern="1200"/>
        </a:p>
      </dsp:txBody>
      <dsp:txXfrm>
        <a:off x="38244" y="38244"/>
        <a:ext cx="7529240" cy="1229275"/>
      </dsp:txXfrm>
    </dsp:sp>
    <dsp:sp modelId="{A19CC828-E0E4-4B2B-B21B-D44193BF46F7}">
      <dsp:nvSpPr>
        <dsp:cNvPr id="0" name=""/>
        <dsp:cNvSpPr/>
      </dsp:nvSpPr>
      <dsp:spPr>
        <a:xfrm>
          <a:off x="788669" y="1523390"/>
          <a:ext cx="8938260" cy="130576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Use </a:t>
          </a:r>
          <a:r>
            <a:rPr lang="en-US" sz="2400" b="1" kern="1200">
              <a:hlinkClick xmlns:r="http://schemas.openxmlformats.org/officeDocument/2006/relationships" r:id="rId1"/>
            </a:rPr>
            <a:t>SQL to KQL Cheat Sheet</a:t>
          </a:r>
          <a:endParaRPr lang="en-US" sz="2400" kern="1200"/>
        </a:p>
      </dsp:txBody>
      <dsp:txXfrm>
        <a:off x="826913" y="1561634"/>
        <a:ext cx="7224355" cy="1229275"/>
      </dsp:txXfrm>
    </dsp:sp>
    <dsp:sp modelId="{C447D44F-F21D-419E-8306-4753D6C2ACF2}">
      <dsp:nvSpPr>
        <dsp:cNvPr id="0" name=""/>
        <dsp:cNvSpPr/>
      </dsp:nvSpPr>
      <dsp:spPr>
        <a:xfrm>
          <a:off x="1577339" y="3046780"/>
          <a:ext cx="8938260" cy="130576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Growth mindset </a:t>
          </a:r>
          <a:r>
            <a:rPr lang="en-US" sz="2400" kern="1200"/>
            <a:t>😇</a:t>
          </a:r>
        </a:p>
      </dsp:txBody>
      <dsp:txXfrm>
        <a:off x="1615583" y="3085024"/>
        <a:ext cx="7224355" cy="1229275"/>
      </dsp:txXfrm>
    </dsp:sp>
    <dsp:sp modelId="{C613B872-0C76-4F72-883A-A409420103AB}">
      <dsp:nvSpPr>
        <dsp:cNvPr id="0" name=""/>
        <dsp:cNvSpPr/>
      </dsp:nvSpPr>
      <dsp:spPr>
        <a:xfrm>
          <a:off x="8089513" y="990203"/>
          <a:ext cx="848746" cy="848746"/>
        </a:xfrm>
        <a:prstGeom prst="downArrow">
          <a:avLst>
            <a:gd name="adj1" fmla="val 55000"/>
            <a:gd name="adj2" fmla="val 45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280481" y="990203"/>
        <a:ext cx="466810" cy="638681"/>
      </dsp:txXfrm>
    </dsp:sp>
    <dsp:sp modelId="{98F2A252-4113-437D-8E6F-F02D01C04208}">
      <dsp:nvSpPr>
        <dsp:cNvPr id="0" name=""/>
        <dsp:cNvSpPr/>
      </dsp:nvSpPr>
      <dsp:spPr>
        <a:xfrm>
          <a:off x="8878183" y="2504889"/>
          <a:ext cx="848746" cy="848746"/>
        </a:xfrm>
        <a:prstGeom prst="downArrow">
          <a:avLst>
            <a:gd name="adj1" fmla="val 55000"/>
            <a:gd name="adj2" fmla="val 45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9069151" y="2504889"/>
        <a:ext cx="466810" cy="63868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5/16/2024</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dataActivatorPreview"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data-explorer/kusto/query/functions/user-defined-functions"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learn.microsoft.com/en-us/azure/data-explorer/kusto/management/create-function" TargetMode="External"/><Relationship Id="rId4" Type="http://schemas.openxmlformats.org/officeDocument/2006/relationships/hyperlink" Target="https://learn.microsoft.com/en-us/azure/data-explorer/kusto/query/function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forms.office.com/r/bV9RCiLVuJ"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forms.office.com/r/fpSN0r7QL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azure/data-explorer/kusto/query/time-series-analysi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learn.microsoft.com/en-us/azure/data-explorer/kusto/query/mv-applyoperator"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Azure/ADXIoTAnalytics/blob/main/assets/OfficialDemos/Others/ADXInADay-DemoML.kq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github.com/Azure/ADXIoTAnalytics/blob/main/assets/OfficialDemos/M06-Demo5-TrainModel.kq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forms.office.com/r/bV9RCiLVuJ"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forms.office.com/r/fpSN0r7QL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1</a:t>
            </a:fld>
            <a:endParaRPr lang="en-US"/>
          </a:p>
        </p:txBody>
      </p:sp>
    </p:spTree>
    <p:extLst>
      <p:ext uri="{BB962C8B-B14F-4D97-AF65-F5344CB8AC3E}">
        <p14:creationId xmlns:p14="http://schemas.microsoft.com/office/powerpoint/2010/main" val="79436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common architecture,</a:t>
            </a:r>
          </a:p>
          <a:p>
            <a:r>
              <a:rPr lang="en-US" dirty="0"/>
              <a:t>Data can drive in in many ways from many sources -&gt; into Realtime analytics -&gt; than the user can consume the raw data in many ways to get data in NRT</a:t>
            </a:r>
          </a:p>
          <a:p>
            <a:r>
              <a:rPr lang="en-US" dirty="0"/>
              <a:t>All different personas can consume the data in NRT from different options, like PBI report, KQL Query set, notebook and more  </a:t>
            </a:r>
            <a:endParaRPr lang="he-IL"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009E682-B60E-40CF-8CB0-438791278FA1}"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7921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01 - RTA Demo E2E – Fundamental</a:t>
            </a:r>
            <a:r>
              <a:rPr lang="en-US" dirty="0"/>
              <a:t>.mp4</a:t>
            </a:r>
          </a:p>
        </p:txBody>
      </p:sp>
      <p:sp>
        <p:nvSpPr>
          <p:cNvPr id="4" name="Slide Number Placeholder 3"/>
          <p:cNvSpPr>
            <a:spLocks noGrp="1"/>
          </p:cNvSpPr>
          <p:nvPr>
            <p:ph type="sldNum" sz="quarter" idx="5"/>
          </p:nvPr>
        </p:nvSpPr>
        <p:spPr/>
        <p:txBody>
          <a:bodyPr/>
          <a:lstStyle/>
          <a:p>
            <a:fld id="{054A4EC1-C524-ED45-A185-10510AA0C8D1}" type="slidenum">
              <a:rPr lang="en-US" smtClean="0"/>
              <a:t>13</a:t>
            </a:fld>
            <a:endParaRPr lang="en-US"/>
          </a:p>
        </p:txBody>
      </p:sp>
    </p:spTree>
    <p:extLst>
      <p:ext uri="{BB962C8B-B14F-4D97-AF65-F5344CB8AC3E}">
        <p14:creationId xmlns:p14="http://schemas.microsoft.com/office/powerpoint/2010/main" val="2470275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14</a:t>
            </a:fld>
            <a:endParaRPr lang="en-US"/>
          </a:p>
        </p:txBody>
      </p:sp>
    </p:spTree>
    <p:extLst>
      <p:ext uri="{BB962C8B-B14F-4D97-AF65-F5344CB8AC3E}">
        <p14:creationId xmlns:p14="http://schemas.microsoft.com/office/powerpoint/2010/main" val="153848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key capabilities that makes Realtime analytics the best solution for those scenarios are </a:t>
            </a:r>
          </a:p>
          <a:p>
            <a:r>
              <a:rPr lang="en-US"/>
              <a:t>The ability to collect different data type from different cloud services, structures, formats into one place in raw format</a:t>
            </a:r>
          </a:p>
          <a:p>
            <a:endParaRPr lang="en-US"/>
          </a:p>
          <a:p>
            <a:r>
              <a:rPr lang="en-US"/>
              <a:t>All data </a:t>
            </a:r>
            <a:r>
              <a:rPr lang="en-US" err="1"/>
              <a:t>structuered</a:t>
            </a:r>
            <a:r>
              <a:rPr lang="en-US"/>
              <a:t> , semi-</a:t>
            </a:r>
            <a:r>
              <a:rPr lang="en-US" err="1"/>
              <a:t>structuered</a:t>
            </a:r>
            <a:r>
              <a:rPr lang="en-US"/>
              <a:t> and text is fully indexed to provided the best solution, run queries on Chat messages with no predefinition  </a:t>
            </a:r>
            <a:endParaRPr lang="he-IL"/>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009E682-B60E-40CF-8CB0-438791278FA1}"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20341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70343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83840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 https://docs.microsoft.com/azure/data-explorer/power-bi-best-practices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https://msit.powerbi.com/groups/3582b164-c42f-4707-98ac-a85e3bf6a734/reports/133eae4e-a933-4bc3-afb5-990ef52d04b3/ReportSection?experience=kusto</a:t>
            </a:r>
          </a:p>
        </p:txBody>
      </p:sp>
      <p:sp>
        <p:nvSpPr>
          <p:cNvPr id="4" name="Slide Number Placeholder 3"/>
          <p:cNvSpPr>
            <a:spLocks noGrp="1"/>
          </p:cNvSpPr>
          <p:nvPr>
            <p:ph type="sldNum" sz="quarter" idx="5"/>
          </p:nvPr>
        </p:nvSpPr>
        <p:spPr/>
        <p:txBody>
          <a:bodyPr/>
          <a:lstStyle/>
          <a:p>
            <a:fld id="{054A4EC1-C524-ED45-A185-10510AA0C8D1}" type="slidenum">
              <a:rPr lang="en-US" smtClean="0"/>
              <a:t>21</a:t>
            </a:fld>
            <a:endParaRPr lang="en-US"/>
          </a:p>
        </p:txBody>
      </p:sp>
    </p:spTree>
    <p:extLst>
      <p:ext uri="{BB962C8B-B14F-4D97-AF65-F5344CB8AC3E}">
        <p14:creationId xmlns:p14="http://schemas.microsoft.com/office/powerpoint/2010/main" val="2495094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length - https://microsoft.sharepoint.com/:v:/t/MPNPartnerEnablementTeam2/EaRYp23ZUkVIuaFn7I53oncBMKh7ES1696cEfLyjDYdicg?e=jlN6xW&amp;nav=eyJyZWZlcnJhbEluZm8iOnsicmVmZXJyYWxBcHAiOiJTdHJlYW1XZWJBcHAiLCJyZWZlcnJhbFZpZXciOiJTaGFyZURpYWxvZyIsInJlZmVycmFsQXBwUGxhdGZvcm0iOiJXZWIiLCJyZWZlcnJhbE1vZGUiOiJ2aWV3In19 </a:t>
            </a:r>
          </a:p>
          <a:p>
            <a:endParaRPr lang="en-US" dirty="0"/>
          </a:p>
          <a:p>
            <a:r>
              <a:rPr lang="en-US" dirty="0"/>
              <a:t>Alternates:</a:t>
            </a:r>
          </a:p>
          <a:p>
            <a:r>
              <a:rPr lang="en-US" dirty="0"/>
              <a:t>https://microsofteur.sharepoint.com/sites/FabricVBD-5-EventsProcessing/Shared%20Documents/Forms/AllItems.aspx?id=%2Fsites%2FFabricVBD%2D5%2DEventsProcessing%2FShared%20Documents%2F5%20%2D%20Real%20Time%20Analytics%2FUpskilling%2FDemos&amp;viewid=485e254c%2D6c33%2D4db3%2D9c8e%2D2f3458dc60dd</a:t>
            </a:r>
          </a:p>
        </p:txBody>
      </p:sp>
      <p:sp>
        <p:nvSpPr>
          <p:cNvPr id="4" name="Slide Number Placeholder 3"/>
          <p:cNvSpPr>
            <a:spLocks noGrp="1"/>
          </p:cNvSpPr>
          <p:nvPr>
            <p:ph type="sldNum" sz="quarter" idx="5"/>
          </p:nvPr>
        </p:nvSpPr>
        <p:spPr/>
        <p:txBody>
          <a:bodyPr/>
          <a:lstStyle/>
          <a:p>
            <a:fld id="{054A4EC1-C524-ED45-A185-10510AA0C8D1}" type="slidenum">
              <a:rPr lang="en-US" smtClean="0"/>
              <a:t>22</a:t>
            </a:fld>
            <a:endParaRPr lang="en-US"/>
          </a:p>
        </p:txBody>
      </p:sp>
    </p:spTree>
    <p:extLst>
      <p:ext uri="{BB962C8B-B14F-4D97-AF65-F5344CB8AC3E}">
        <p14:creationId xmlns:p14="http://schemas.microsoft.com/office/powerpoint/2010/main" val="1363633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Reflex is a system of detection.</a:t>
            </a:r>
            <a:endParaRPr lang="en-US">
              <a:cs typeface="Calibri"/>
            </a:endParaRPr>
          </a:p>
          <a:p>
            <a:r>
              <a:rPr lang="en-US"/>
              <a:t>It lets your business’s subject-matter experts monitor all of your data in the Microsoft Cloud.</a:t>
            </a:r>
            <a:endParaRPr lang="en-GB"/>
          </a:p>
          <a:p>
            <a:r>
              <a:rPr lang="en-US"/>
              <a:t>They can use the easy, familiar experiences of Fabric to model that data, define the changing conditions in the data they want to look for</a:t>
            </a:r>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They set up real-time triggers that act on insights.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Reflex sends notifications, kicks off workflows, or even reaches directly into operational systems to optimize how the business runs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t>
            </a:r>
            <a:r>
              <a:rPr lang="en-US" sz="1200" b="1"/>
              <a:t>Sign up for the Data Activator preview : </a:t>
            </a:r>
            <a:r>
              <a:rPr kumimoji="0" lang="en-GB" sz="1200" b="0" i="0" u="none" strike="noStrike" kern="1200" cap="none" spc="0" normalizeH="0" baseline="0" noProof="0">
                <a:ln>
                  <a:noFill/>
                </a:ln>
                <a:solidFill>
                  <a:srgbClr val="FFFFFF"/>
                </a:solidFill>
                <a:effectLst/>
                <a:uLnTx/>
                <a:uFillTx/>
                <a:latin typeface="Segoe UI"/>
                <a:ea typeface="+mn-ea"/>
                <a:cs typeface="+mn-cs"/>
                <a:hlinkClick r:id="rId3"/>
              </a:rPr>
              <a:t>aka.ms/</a:t>
            </a:r>
            <a:r>
              <a:rPr kumimoji="0" lang="en-GB" sz="1200" b="0" i="0" u="none" strike="noStrike" kern="1200" cap="none" spc="0" normalizeH="0" baseline="0" noProof="0" err="1">
                <a:ln>
                  <a:noFill/>
                </a:ln>
                <a:solidFill>
                  <a:srgbClr val="FFFFFF"/>
                </a:solidFill>
                <a:effectLst/>
                <a:uLnTx/>
                <a:uFillTx/>
                <a:latin typeface="Segoe UI"/>
                <a:ea typeface="+mn-ea"/>
                <a:cs typeface="+mn-cs"/>
                <a:hlinkClick r:id="rId3"/>
              </a:rPr>
              <a:t>dataActivatorPreview</a:t>
            </a:r>
            <a:r>
              <a:rPr kumimoji="0" lang="en-GB" sz="12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sz="1200"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58C0CB9-3815-4545-9173-94FB061A882B}"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2024-05-16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4260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length - https://microsoft.sharepoint.com/:v:/t/MPNPartnerEnablementTeam2/EaRYp23ZUkVIuaFn7I53oncBMKh7ES1696cEfLyjDYdicg?e=jlN6xW&amp;nav=eyJyZWZlcnJhbEluZm8iOnsicmVmZXJyYWxBcHAiOiJTdHJlYW1XZWJBcHAiLCJyZWZlcnJhbFZpZXciOiJTaGFyZURpYWxvZyIsInJlZmVycmFsQXBwUGxhdGZvcm0iOiJXZWIiLCJyZWZlcnJhbE1vZGUiOiJ2aWV3In19 </a:t>
            </a:r>
          </a:p>
          <a:p>
            <a:endParaRPr lang="en-US" dirty="0"/>
          </a:p>
          <a:p>
            <a:r>
              <a:rPr lang="en-US" dirty="0"/>
              <a:t>Alternates:</a:t>
            </a:r>
          </a:p>
          <a:p>
            <a:r>
              <a:rPr lang="en-US" dirty="0"/>
              <a:t>https://microsofteur.sharepoint.com/sites/FabricVBD-5-EventsProcessing/Shared%20Documents/Forms/AllItems.aspx?id=%2Fsites%2FFabricVBD%2D5%2DEventsProcessing%2FShared%20Documents%2F5%20%2D%20Real%20Time%20Analytics%2FUpskilling%2FDemos&amp;viewid=485e254c%2D6c33%2D4db3%2D9c8e%2D2f3458dc60dd</a:t>
            </a:r>
          </a:p>
        </p:txBody>
      </p:sp>
      <p:sp>
        <p:nvSpPr>
          <p:cNvPr id="4" name="Slide Number Placeholder 3"/>
          <p:cNvSpPr>
            <a:spLocks noGrp="1"/>
          </p:cNvSpPr>
          <p:nvPr>
            <p:ph type="sldNum" sz="quarter" idx="5"/>
          </p:nvPr>
        </p:nvSpPr>
        <p:spPr/>
        <p:txBody>
          <a:bodyPr/>
          <a:lstStyle/>
          <a:p>
            <a:fld id="{054A4EC1-C524-ED45-A185-10510AA0C8D1}" type="slidenum">
              <a:rPr lang="en-US" smtClean="0"/>
              <a:t>24</a:t>
            </a:fld>
            <a:endParaRPr lang="en-US"/>
          </a:p>
        </p:txBody>
      </p:sp>
    </p:spTree>
    <p:extLst>
      <p:ext uri="{BB962C8B-B14F-4D97-AF65-F5344CB8AC3E}">
        <p14:creationId xmlns:p14="http://schemas.microsoft.com/office/powerpoint/2010/main" val="4152663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Approx. </a:t>
            </a:r>
          </a:p>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45mins each presentation</a:t>
            </a:r>
          </a:p>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2hrs on Lab 1</a:t>
            </a:r>
          </a:p>
          <a:p>
            <a:pPr marL="0" marR="0" algn="l">
              <a:spcBef>
                <a:spcPts val="0"/>
              </a:spcBef>
              <a:spcAft>
                <a:spcPts val="0"/>
              </a:spcAft>
            </a:pPr>
            <a:r>
              <a:rPr lang="en-US" sz="1800" b="0">
                <a:effectLst/>
                <a:latin typeface="Times New Roman" panose="02020603050405020304" pitchFamily="18" charset="0"/>
                <a:ea typeface="Times New Roman" panose="02020603050405020304" pitchFamily="18" charset="0"/>
              </a:rPr>
              <a:t>30mins to 1hr lunch (after Lab 1)</a:t>
            </a:r>
          </a:p>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2hrs on Lab 2</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6529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25</a:t>
            </a:fld>
            <a:endParaRPr lang="en-US"/>
          </a:p>
        </p:txBody>
      </p:sp>
    </p:spTree>
    <p:extLst>
      <p:ext uri="{BB962C8B-B14F-4D97-AF65-F5344CB8AC3E}">
        <p14:creationId xmlns:p14="http://schemas.microsoft.com/office/powerpoint/2010/main" val="1098337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Learn more: </a:t>
            </a:r>
            <a:br>
              <a:rPr lang="en-US" dirty="0">
                <a:cs typeface="+mn-lt"/>
              </a:rPr>
            </a:br>
            <a:r>
              <a:rPr lang="en-US" dirty="0">
                <a:hlinkClick r:id="rId3"/>
              </a:rPr>
              <a:t>User-defined functions - Azure Data Explorer &amp; Real-Time Analytics | Microsoft Learn</a:t>
            </a:r>
            <a:endParaRPr lang="en-US" dirty="0"/>
          </a:p>
          <a:p>
            <a:r>
              <a:rPr lang="en-US" dirty="0">
                <a:hlinkClick r:id="rId4"/>
              </a:rPr>
              <a:t>Functions - Azure Data Explorer &amp; Real-Time Analytics | Microsoft Learn</a:t>
            </a:r>
            <a:br>
              <a:rPr lang="en-US" dirty="0">
                <a:ea typeface="Calibri"/>
                <a:cs typeface="+mn-lt"/>
              </a:rPr>
            </a:br>
            <a:r>
              <a:rPr lang="en-US" dirty="0">
                <a:hlinkClick r:id="rId5"/>
              </a:rPr>
              <a:t>.create function command - Azure Data Explorer &amp; Real-Time Analytics | Microsoft Learn</a:t>
            </a:r>
            <a:br>
              <a:rPr lang="en-US" dirty="0">
                <a:cs typeface="+mn-lt"/>
              </a:rPr>
            </a:br>
            <a:endParaRPr lang="en-US">
              <a:ea typeface="Calibri"/>
              <a:cs typeface="+mn-lt"/>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31</a:t>
            </a:fld>
            <a:endParaRPr lang="en-US"/>
          </a:p>
        </p:txBody>
      </p:sp>
    </p:spTree>
    <p:extLst>
      <p:ext uri="{BB962C8B-B14F-4D97-AF65-F5344CB8AC3E}">
        <p14:creationId xmlns:p14="http://schemas.microsoft.com/office/powerpoint/2010/main" val="76683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24292F"/>
                </a:solidFill>
                <a:effectLst/>
                <a:latin typeface="-apple-system"/>
              </a:rPr>
              <a:t>&lt;Gilles&gt;</a:t>
            </a:r>
            <a:br>
              <a:rPr lang="en-GB" b="0" i="0">
                <a:solidFill>
                  <a:srgbClr val="24292F"/>
                </a:solidFill>
                <a:effectLst/>
                <a:latin typeface="-apple-system"/>
              </a:rPr>
            </a:br>
            <a:br>
              <a:rPr lang="en-GB" b="0" i="0">
                <a:solidFill>
                  <a:srgbClr val="24292F"/>
                </a:solidFill>
                <a:effectLst/>
                <a:latin typeface="-apple-system"/>
              </a:rPr>
            </a:br>
            <a:r>
              <a:rPr lang="en-GB" b="0" i="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a:br>
            <a:r>
              <a:rPr lang="en-GB" b="0" i="0">
                <a:solidFill>
                  <a:srgbClr val="24292F"/>
                </a:solidFill>
                <a:effectLst/>
                <a:latin typeface="-apple-system"/>
              </a:rPr>
              <a:t>Each time records get ingested into the source table, the update policy's </a:t>
            </a:r>
            <a:r>
              <a:rPr lang="en-GB" b="0" i="0" err="1">
                <a:solidFill>
                  <a:srgbClr val="24292F"/>
                </a:solidFill>
                <a:effectLst/>
                <a:latin typeface="-apple-system"/>
              </a:rPr>
              <a:t>qeury</a:t>
            </a:r>
            <a:r>
              <a:rPr lang="en-GB" b="0" i="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When you trigger an </a:t>
            </a:r>
            <a:r>
              <a:rPr lang="en-GB" b="0" i="0" u="none" strike="noStrike">
                <a:solidFill>
                  <a:srgbClr val="171717"/>
                </a:solidFill>
                <a:effectLst/>
                <a:latin typeface="Segoe UI" panose="020B0502040204020203" pitchFamily="34" charset="0"/>
                <a:hlinkClick r:id="rId3"/>
              </a:rPr>
              <a:t>update policy</a:t>
            </a:r>
            <a:r>
              <a:rPr lang="en-GB" b="0" i="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a:solidFill>
                  <a:srgbClr val="171717"/>
                </a:solidFill>
                <a:effectLst/>
                <a:latin typeface="Segoe UI" panose="020B0502040204020203" pitchFamily="34" charset="0"/>
                <a:hlinkClick r:id="rId4"/>
              </a:rPr>
              <a:t>parse operator</a:t>
            </a:r>
            <a:r>
              <a:rPr lang="en-GB" b="0" i="0">
                <a:solidFill>
                  <a:srgbClr val="171717"/>
                </a:solidFill>
                <a:effectLst/>
                <a:latin typeface="Segoe UI" panose="020B0502040204020203" pitchFamily="34" charset="0"/>
              </a:rPr>
              <a:t>.</a:t>
            </a:r>
          </a:p>
          <a:p>
            <a:pPr algn="l"/>
            <a:br>
              <a:rPr lang="en-GB"/>
            </a:br>
            <a:r>
              <a:rPr lang="en-GB" b="1" i="0">
                <a:solidFill>
                  <a:srgbClr val="171717"/>
                </a:solidFill>
                <a:effectLst/>
                <a:latin typeface="Segoe UI" panose="020B0502040204020203" pitchFamily="34" charset="0"/>
              </a:rPr>
              <a:t>Performance impact</a:t>
            </a:r>
          </a:p>
          <a:p>
            <a:pPr algn="l"/>
            <a:r>
              <a:rPr lang="en-GB" b="0" i="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a:p>
        </p:txBody>
      </p:sp>
      <p:sp>
        <p:nvSpPr>
          <p:cNvPr id="4" name="Slide Number Placeholder 3"/>
          <p:cNvSpPr>
            <a:spLocks noGrp="1"/>
          </p:cNvSpPr>
          <p:nvPr>
            <p:ph type="sldNum" sz="quarter" idx="5"/>
          </p:nvPr>
        </p:nvSpPr>
        <p:spPr/>
        <p:txBody>
          <a:bodyPr/>
          <a:lstStyle/>
          <a:p>
            <a:fld id="{6BE091B2-A84B-46FA-8F93-2B75171478F1}" type="slidenum">
              <a:rPr lang="en-US" smtClean="0"/>
              <a:t>32</a:t>
            </a:fld>
            <a:endParaRPr lang="en-US"/>
          </a:p>
        </p:txBody>
      </p:sp>
    </p:spTree>
    <p:extLst>
      <p:ext uri="{BB962C8B-B14F-4D97-AF65-F5344CB8AC3E}">
        <p14:creationId xmlns:p14="http://schemas.microsoft.com/office/powerpoint/2010/main" val="1532018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24292F"/>
                </a:solidFill>
                <a:effectLst/>
                <a:latin typeface="-apple-system"/>
              </a:rPr>
              <a:t>&lt;Gilles&gt;</a:t>
            </a:r>
            <a:br>
              <a:rPr lang="en-GB"/>
            </a:br>
            <a:r>
              <a:rPr lang="en-GB"/>
              <a:t>Source table '</a:t>
            </a:r>
            <a:r>
              <a:rPr lang="en-GB" err="1"/>
              <a:t>logsRaw</a:t>
            </a:r>
            <a:r>
              <a:rPr lang="en-GB"/>
              <a:t>' must be referenced in update policy query</a:t>
            </a:r>
            <a:endParaRPr lang="en-US"/>
          </a:p>
          <a:p>
            <a:endParaRPr lang="en-GB">
              <a:solidFill>
                <a:srgbClr val="24292F"/>
              </a:solidFill>
              <a:latin typeface="-apple-system"/>
            </a:endParaRPr>
          </a:p>
          <a:p>
            <a:pPr algn="l"/>
            <a:r>
              <a:rPr lang="en-GB" b="0" i="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a:cs typeface="+mn-lt"/>
              </a:rPr>
            </a:br>
            <a:r>
              <a:rPr lang="en-GB" b="0" i="0">
                <a:solidFill>
                  <a:srgbClr val="24292F"/>
                </a:solidFill>
                <a:effectLst/>
                <a:latin typeface="-apple-system"/>
              </a:rPr>
              <a:t>Each time records get ingested into the source table, the update policy's </a:t>
            </a:r>
            <a:r>
              <a:rPr lang="en-GB" b="0" i="0" err="1">
                <a:solidFill>
                  <a:srgbClr val="24292F"/>
                </a:solidFill>
                <a:effectLst/>
                <a:latin typeface="-apple-system"/>
              </a:rPr>
              <a:t>qeury</a:t>
            </a:r>
            <a:r>
              <a:rPr lang="en-GB" b="0" i="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a:solidFill>
                <a:srgbClr val="171717"/>
              </a:solidFill>
              <a:effectLst/>
              <a:latin typeface="Segoe UI" panose="020B0502040204020203" pitchFamily="34" charset="0"/>
              <a:cs typeface="Segoe UI"/>
            </a:endParaRPr>
          </a:p>
          <a:p>
            <a:pPr algn="l"/>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When you trigger an </a:t>
            </a:r>
            <a:r>
              <a:rPr lang="en-GB" b="0" i="0" u="none" strike="noStrike">
                <a:solidFill>
                  <a:srgbClr val="171717"/>
                </a:solidFill>
                <a:effectLst/>
                <a:latin typeface="Segoe UI" panose="020B0502040204020203" pitchFamily="34" charset="0"/>
                <a:hlinkClick r:id="rId3"/>
              </a:rPr>
              <a:t>update policy</a:t>
            </a:r>
            <a:r>
              <a:rPr lang="en-GB" b="0" i="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a:solidFill>
                  <a:srgbClr val="171717"/>
                </a:solidFill>
                <a:effectLst/>
                <a:latin typeface="Segoe UI" panose="020B0502040204020203" pitchFamily="34" charset="0"/>
                <a:hlinkClick r:id="rId4"/>
              </a:rPr>
              <a:t>parse operator</a:t>
            </a:r>
            <a:r>
              <a:rPr lang="en-GB" b="0" i="0">
                <a:solidFill>
                  <a:srgbClr val="171717"/>
                </a:solidFill>
                <a:effectLst/>
                <a:latin typeface="Segoe UI" panose="020B0502040204020203" pitchFamily="34" charset="0"/>
              </a:rPr>
              <a:t>.</a:t>
            </a:r>
          </a:p>
          <a:p>
            <a:pPr algn="l"/>
            <a:br>
              <a:rPr lang="en-GB"/>
            </a:br>
            <a:r>
              <a:rPr lang="en-GB" b="1" i="0">
                <a:solidFill>
                  <a:srgbClr val="171717"/>
                </a:solidFill>
                <a:effectLst/>
                <a:latin typeface="Segoe UI" panose="020B0502040204020203" pitchFamily="34" charset="0"/>
              </a:rPr>
              <a:t>Performance impact</a:t>
            </a:r>
          </a:p>
          <a:p>
            <a:pPr algn="l"/>
            <a:r>
              <a:rPr lang="en-GB" b="0" i="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a:p>
        </p:txBody>
      </p:sp>
      <p:sp>
        <p:nvSpPr>
          <p:cNvPr id="4" name="Slide Number Placeholder 3"/>
          <p:cNvSpPr>
            <a:spLocks noGrp="1"/>
          </p:cNvSpPr>
          <p:nvPr>
            <p:ph type="sldNum" sz="quarter" idx="5"/>
          </p:nvPr>
        </p:nvSpPr>
        <p:spPr/>
        <p:txBody>
          <a:bodyPr/>
          <a:lstStyle/>
          <a:p>
            <a:fld id="{6BE091B2-A84B-46FA-8F93-2B75171478F1}" type="slidenum">
              <a:rPr lang="en-US" smtClean="0"/>
              <a:t>33</a:t>
            </a:fld>
            <a:endParaRPr lang="en-US"/>
          </a:p>
        </p:txBody>
      </p:sp>
    </p:spTree>
    <p:extLst>
      <p:ext uri="{BB962C8B-B14F-4D97-AF65-F5344CB8AC3E}">
        <p14:creationId xmlns:p14="http://schemas.microsoft.com/office/powerpoint/2010/main" val="1556690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34</a:t>
            </a:fld>
            <a:endParaRPr lang="en-US"/>
          </a:p>
        </p:txBody>
      </p:sp>
    </p:spTree>
    <p:extLst>
      <p:ext uri="{BB962C8B-B14F-4D97-AF65-F5344CB8AC3E}">
        <p14:creationId xmlns:p14="http://schemas.microsoft.com/office/powerpoint/2010/main" val="199120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a:solidFill>
                  <a:schemeClr val="tx2"/>
                </a:solidFill>
                <a:latin typeface="Segoe UI" panose="020B0502040204020203" pitchFamily="34" charset="0"/>
                <a:cs typeface="Segoe UI" panose="020B0502040204020203" pitchFamily="34" charset="0"/>
              </a:rPr>
              <a:t>Begin Lab 1: KQL Database Creation, Data Ingestion and Exploration</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35</a:t>
            </a:fld>
            <a:endParaRPr lang="en-US"/>
          </a:p>
        </p:txBody>
      </p:sp>
    </p:spTree>
    <p:extLst>
      <p:ext uri="{BB962C8B-B14F-4D97-AF65-F5344CB8AC3E}">
        <p14:creationId xmlns:p14="http://schemas.microsoft.com/office/powerpoint/2010/main" val="683447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36</a:t>
            </a:fld>
            <a:endParaRPr lang="en-US"/>
          </a:p>
        </p:txBody>
      </p:sp>
    </p:spTree>
    <p:extLst>
      <p:ext uri="{BB962C8B-B14F-4D97-AF65-F5344CB8AC3E}">
        <p14:creationId xmlns:p14="http://schemas.microsoft.com/office/powerpoint/2010/main" val="144466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Repo: https://aka.ms/FabricRTAinaDay &gt; Lab1.md &gt; Lab2.md</a:t>
            </a:r>
          </a:p>
          <a:p>
            <a:r>
              <a:rPr lang="en-US" dirty="0">
                <a:cs typeface="Calibri"/>
              </a:rPr>
              <a:t>Lab 1 quiz: </a:t>
            </a:r>
            <a:r>
              <a:rPr lang="en-US" dirty="0">
                <a:hlinkClick r:id="rId3"/>
              </a:rPr>
              <a:t>https://forms.office.com/r/bV9RCiLVuJ</a:t>
            </a:r>
            <a:r>
              <a:rPr lang="en-US" dirty="0"/>
              <a:t> </a:t>
            </a:r>
            <a:endParaRPr lang="en-US" dirty="0">
              <a:cs typeface="Calibri"/>
            </a:endParaRPr>
          </a:p>
          <a:p>
            <a:r>
              <a:rPr lang="en-US" dirty="0"/>
              <a:t>Lab 2 quiz: </a:t>
            </a:r>
            <a:r>
              <a:rPr lang="en-US" dirty="0">
                <a:hlinkClick r:id="rId4"/>
              </a:rPr>
              <a:t>https://forms.office.com/r/fpSN0r7QLt</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37</a:t>
            </a:fld>
            <a:endParaRPr lang="en-US"/>
          </a:p>
        </p:txBody>
      </p:sp>
    </p:spTree>
    <p:extLst>
      <p:ext uri="{BB962C8B-B14F-4D97-AF65-F5344CB8AC3E}">
        <p14:creationId xmlns:p14="http://schemas.microsoft.com/office/powerpoint/2010/main" val="3238687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KQL Advanced</a:t>
            </a:r>
          </a:p>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Fabric DS Persona</a:t>
            </a:r>
          </a:p>
          <a:p>
            <a:pPr marL="342900" lvl="0" indent="-342900">
              <a:lnSpc>
                <a:spcPct val="150000"/>
              </a:lnSpc>
              <a:buFont typeface="Arial" panose="020B0604020202020204" pitchFamily="34" charset="0"/>
              <a:buChar char="•"/>
            </a:pPr>
            <a:endParaRPr lang="en-US" sz="1200">
              <a:solidFill>
                <a:schemeClr val="tx2"/>
              </a:solidFill>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38</a:t>
            </a:fld>
            <a:endParaRPr lang="en-US"/>
          </a:p>
        </p:txBody>
      </p:sp>
    </p:spTree>
    <p:extLst>
      <p:ext uri="{BB962C8B-B14F-4D97-AF65-F5344CB8AC3E}">
        <p14:creationId xmlns:p14="http://schemas.microsoft.com/office/powerpoint/2010/main" val="3664923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Fabric Introduction</a:t>
            </a:r>
          </a:p>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Real Time Analytics Overview</a:t>
            </a:r>
          </a:p>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KQL Introduction</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a:t>
            </a:fld>
            <a:endParaRPr lang="en-US"/>
          </a:p>
        </p:txBody>
      </p:sp>
    </p:spTree>
    <p:extLst>
      <p:ext uri="{BB962C8B-B14F-4D97-AF65-F5344CB8AC3E}">
        <p14:creationId xmlns:p14="http://schemas.microsoft.com/office/powerpoint/2010/main" val="465962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&lt;Guy&gt;</a:t>
            </a:r>
          </a:p>
        </p:txBody>
      </p:sp>
      <p:sp>
        <p:nvSpPr>
          <p:cNvPr id="4" name="Slide Number Placeholder 3"/>
          <p:cNvSpPr>
            <a:spLocks noGrp="1"/>
          </p:cNvSpPr>
          <p:nvPr>
            <p:ph type="sldNum" sz="quarter" idx="5"/>
          </p:nvPr>
        </p:nvSpPr>
        <p:spPr/>
        <p:txBody>
          <a:bodyPr/>
          <a:lstStyle/>
          <a:p>
            <a:fld id="{67E65352-95B5-4433-84FB-24BF035F4B44}" type="slidenum">
              <a:rPr lang="en-US" smtClean="0"/>
              <a:t>40</a:t>
            </a:fld>
            <a:endParaRPr lang="en-US"/>
          </a:p>
        </p:txBody>
      </p:sp>
    </p:spTree>
    <p:extLst>
      <p:ext uri="{BB962C8B-B14F-4D97-AF65-F5344CB8AC3E}">
        <p14:creationId xmlns:p14="http://schemas.microsoft.com/office/powerpoint/2010/main" val="3676630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a:spcBef>
                <a:spcPts val="0"/>
              </a:spcBef>
              <a:spcAft>
                <a:spcPts val="0"/>
              </a:spcAft>
            </a:pPr>
            <a:r>
              <a:rPr lang="en-US" sz="1800">
                <a:effectLst/>
                <a:latin typeface="Calibri" panose="020F0502020204030204" pitchFamily="34" charset="0"/>
              </a:rPr>
              <a:t>ADX performs on-going collection of telemetry from cloud services or IoT devices. This data can be analyzed for various insights such as monitoring service health, physical production processes, and usage trends. Analysis is done on time series of selected metrics to find a deviation in the pattern compared to its typical baseline pattern.</a:t>
            </a:r>
          </a:p>
          <a:p>
            <a:pPr marL="0" marR="0">
              <a:spcBef>
                <a:spcPts val="0"/>
              </a:spcBef>
              <a:spcAft>
                <a:spcPts val="0"/>
              </a:spcAft>
            </a:pPr>
            <a:r>
              <a:rPr lang="en-US" sz="1800">
                <a:effectLst/>
                <a:latin typeface="Calibri" panose="020F0502020204030204" pitchFamily="34" charset="0"/>
              </a:rPr>
              <a:t> </a:t>
            </a:r>
          </a:p>
          <a:p>
            <a:r>
              <a:rPr lang="en-US" sz="1800" i="1">
                <a:solidFill>
                  <a:srgbClr val="595959"/>
                </a:solidFill>
                <a:effectLst/>
                <a:latin typeface="Calibri" panose="020F0502020204030204" pitchFamily="34" charset="0"/>
              </a:rPr>
              <a:t>From &lt;</a:t>
            </a:r>
            <a:r>
              <a:rPr lang="en-US" sz="1800" i="1">
                <a:solidFill>
                  <a:srgbClr val="595959"/>
                </a:solidFill>
                <a:effectLst/>
                <a:latin typeface="Calibri" panose="020F0502020204030204" pitchFamily="34" charset="0"/>
                <a:hlinkClick r:id="rId3"/>
              </a:rPr>
              <a:t>https://learn.microsoft.com/en-us/azure/data-explorer/kusto/query/time-series-analysis</a:t>
            </a:r>
            <a:r>
              <a:rPr lang="en-US" sz="1800" i="1">
                <a:solidFill>
                  <a:srgbClr val="595959"/>
                </a:solidFill>
                <a:effectLst/>
                <a:latin typeface="Calibri" panose="020F0502020204030204" pitchFamily="34" charset="0"/>
              </a:rPr>
              <a:t>&gt; </a:t>
            </a: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simply and intuitively using the make-series operator, and fill-in missing values as needed</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a:pPr>
            <a:r>
              <a:rPr lang="en-US" sz="1800" b="1" i="0">
                <a:effectLst/>
                <a:latin typeface="Calibri" panose="020F0502020204030204" pitchFamily="34" charset="0"/>
              </a:rPr>
              <a:t>Element-wise functions</a:t>
            </a:r>
            <a:r>
              <a:rPr lang="en-US" sz="1800" b="0" i="0">
                <a:effectLst/>
                <a:latin typeface="Calibri" panose="020F0502020204030204" pitchFamily="34" charset="0"/>
              </a:rPr>
              <a:t>: Arithmetic and logical operations can be done on a time series. Using </a:t>
            </a:r>
            <a:r>
              <a:rPr lang="en-US" sz="1800" b="0" i="0" err="1">
                <a:effectLst/>
                <a:latin typeface="Calibri" panose="020F0502020204030204" pitchFamily="34" charset="0"/>
              </a:rPr>
              <a:t>series_subtract</a:t>
            </a:r>
            <a:r>
              <a:rPr lang="en-US" sz="1800" b="0" i="0">
                <a:effectLst/>
                <a:latin typeface="Calibri" panose="020F0502020204030204" pitchFamily="34" charset="0"/>
              </a:rPr>
              <a:t>() we can calculate a residual time series, that is, the difference between original raw metric and a smoothed one, and look for anomalies in the residual signal.</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2"/>
            </a:pPr>
            <a:r>
              <a:rPr lang="en-US" sz="1800" b="1" i="0">
                <a:effectLst/>
                <a:latin typeface="Calibri" panose="020F0502020204030204" pitchFamily="34" charset="0"/>
              </a:rPr>
              <a:t>Filtering</a:t>
            </a:r>
            <a:r>
              <a:rPr lang="en-US" sz="1800" b="0" i="0">
                <a:effectLst/>
                <a:latin typeface="Calibri" panose="020F0502020204030204" pitchFamily="34" charset="0"/>
              </a:rPr>
              <a:t> - </a:t>
            </a:r>
            <a:r>
              <a:rPr lang="en-US" sz="1800" b="0" i="0" err="1">
                <a:effectLst/>
                <a:latin typeface="Calibri" panose="020F0502020204030204" pitchFamily="34" charset="0"/>
              </a:rPr>
              <a:t>smoothning</a:t>
            </a:r>
            <a:r>
              <a:rPr lang="en-US" sz="1800" b="0" i="0">
                <a:effectLst/>
                <a:latin typeface="Calibri" panose="020F0502020204030204" pitchFamily="34" charset="0"/>
              </a:rPr>
              <a:t> a noisy signal, change detection, simple calc of moving average and differentiation. </a:t>
            </a:r>
            <a:r>
              <a:rPr lang="en-US" sz="1800" b="0" i="0" err="1">
                <a:effectLst/>
                <a:latin typeface="Calibri" panose="020F0502020204030204" pitchFamily="34" charset="0"/>
              </a:rPr>
              <a:t>ie</a:t>
            </a:r>
            <a:r>
              <a:rPr lang="en-US" sz="1800" b="0" i="0">
                <a:effectLst/>
                <a:latin typeface="Calibri" panose="020F0502020204030204" pitchFamily="34" charset="0"/>
              </a:rPr>
              <a:t>. </a:t>
            </a:r>
            <a:r>
              <a:rPr lang="en-US" sz="1800" b="0" i="0" err="1">
                <a:effectLst/>
                <a:latin typeface="Calibri" panose="020F0502020204030204" pitchFamily="34" charset="0"/>
              </a:rPr>
              <a:t>Series_fir</a:t>
            </a:r>
            <a:r>
              <a:rPr lang="en-US" sz="1800" b="0" i="0">
                <a:effectLst/>
                <a:latin typeface="Calibri" panose="020F0502020204030204" pitchFamily="34" charset="0"/>
              </a:rPr>
              <a:t>(), </a:t>
            </a:r>
            <a:r>
              <a:rPr lang="en-US" sz="1800" b="0" i="0" err="1">
                <a:effectLst/>
                <a:latin typeface="Calibri" panose="020F0502020204030204" pitchFamily="34" charset="0"/>
              </a:rPr>
              <a:t>series_iir</a:t>
            </a:r>
            <a:r>
              <a:rPr lang="en-US" sz="1800" b="0" i="0">
                <a:effectLst/>
                <a:latin typeface="Calibri" panose="020F0502020204030204" pitchFamily="34" charset="0"/>
              </a:rPr>
              <a:t>(), bins (s/m/d)</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3"/>
            </a:pPr>
            <a:r>
              <a:rPr lang="en-US" sz="1800" b="1" i="0">
                <a:effectLst/>
                <a:latin typeface="Calibri" panose="020F0502020204030204" pitchFamily="34" charset="0"/>
              </a:rPr>
              <a:t>Statistics</a:t>
            </a:r>
            <a:r>
              <a:rPr lang="en-US" sz="1800" b="0" i="0">
                <a:effectLst/>
                <a:latin typeface="Calibri" panose="020F0502020204030204" pitchFamily="34" charset="0"/>
              </a:rPr>
              <a:t> - percentile, standard deviation, mean/min/max/avg/count.</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4"/>
            </a:pPr>
            <a:r>
              <a:rPr lang="en-US" sz="1800" b="1" i="0">
                <a:effectLst/>
                <a:latin typeface="Calibri" panose="020F0502020204030204" pitchFamily="34" charset="0"/>
              </a:rPr>
              <a:t>Regressions</a:t>
            </a:r>
            <a:r>
              <a:rPr lang="en-US" sz="1800" b="0" i="0">
                <a:effectLst/>
                <a:latin typeface="Calibri" panose="020F0502020204030204" pitchFamily="34" charset="0"/>
              </a:rPr>
              <a:t>, segmented linear regression to estimate the trend. </a:t>
            </a:r>
            <a:r>
              <a:rPr lang="en-US" sz="1800" b="0" i="0" err="1">
                <a:effectLst/>
                <a:latin typeface="Calibri" panose="020F0502020204030204" pitchFamily="34" charset="0"/>
              </a:rPr>
              <a:t>series_fit_line</a:t>
            </a:r>
            <a:r>
              <a:rPr lang="en-US" sz="1800" b="0" i="0">
                <a:effectLst/>
                <a:latin typeface="Calibri" panose="020F0502020204030204" pitchFamily="34" charset="0"/>
              </a:rPr>
              <a:t>() - fit the best line, series_fit_2lines(), detect changes relative to baseline.</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5"/>
            </a:pPr>
            <a:r>
              <a:rPr lang="en-US" sz="1800" b="1" i="0">
                <a:effectLst/>
                <a:latin typeface="Calibri" panose="020F0502020204030204" pitchFamily="34" charset="0"/>
              </a:rPr>
              <a:t>Seasonality</a:t>
            </a:r>
            <a:r>
              <a:rPr lang="en-US" sz="1800" b="0" i="0">
                <a:effectLst/>
                <a:latin typeface="Calibri" panose="020F0502020204030204" pitchFamily="34" charset="0"/>
              </a:rPr>
              <a:t> - auto detect periods/clusters, </a:t>
            </a:r>
            <a:r>
              <a:rPr lang="en-US" sz="1800" b="0" i="0" err="1">
                <a:effectLst/>
                <a:latin typeface="Calibri" panose="020F0502020204030204" pitchFamily="34" charset="0"/>
              </a:rPr>
              <a:t>series_periods_detect</a:t>
            </a:r>
            <a:r>
              <a:rPr lang="en-US" sz="1800" b="0" i="0">
                <a:effectLst/>
                <a:latin typeface="Calibri" panose="020F0502020204030204" pitchFamily="34" charset="0"/>
              </a:rPr>
              <a:t>(), </a:t>
            </a:r>
            <a:r>
              <a:rPr lang="en-US" sz="1800" b="0" i="0" err="1">
                <a:effectLst/>
                <a:latin typeface="Calibri" panose="020F0502020204030204" pitchFamily="34" charset="0"/>
              </a:rPr>
              <a:t>series_periods_validate</a:t>
            </a:r>
            <a:r>
              <a:rPr lang="en-US" sz="1800" b="0" i="0">
                <a:effectLst/>
                <a:latin typeface="Calibri" panose="020F0502020204030204" pitchFamily="34" charset="0"/>
              </a:rPr>
              <a:t>() - check if a metric has a specific period and we want to verify they exists.</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6"/>
            </a:pPr>
            <a:r>
              <a:rPr lang="en-US" sz="1800" b="1" i="0">
                <a:effectLst/>
                <a:latin typeface="Calibri" panose="020F0502020204030204" pitchFamily="34" charset="0"/>
              </a:rPr>
              <a:t>Anomaly detection</a:t>
            </a:r>
            <a:r>
              <a:rPr lang="en-US" sz="1800" b="0" i="0">
                <a:effectLst/>
                <a:latin typeface="Calibri" panose="020F0502020204030204" pitchFamily="34" charset="0"/>
              </a:rPr>
              <a:t> - uses </a:t>
            </a:r>
            <a:r>
              <a:rPr lang="en-US" sz="1800" b="0" i="0" err="1">
                <a:effectLst/>
                <a:latin typeface="Calibri" panose="020F0502020204030204" pitchFamily="34" charset="0"/>
              </a:rPr>
              <a:t>series_decompose</a:t>
            </a:r>
            <a:r>
              <a:rPr lang="en-US" sz="1800" b="0" i="0">
                <a:effectLst/>
                <a:latin typeface="Calibri" panose="020F0502020204030204" pitchFamily="34" charset="0"/>
              </a:rPr>
              <a:t>() and </a:t>
            </a:r>
            <a:r>
              <a:rPr lang="en-US" sz="1800" b="0" i="0" err="1">
                <a:effectLst/>
                <a:latin typeface="Calibri" panose="020F0502020204030204" pitchFamily="34" charset="0"/>
              </a:rPr>
              <a:t>series_outiers</a:t>
            </a:r>
            <a:r>
              <a:rPr lang="en-US" sz="1800" b="0" i="0">
                <a:effectLst/>
                <a:latin typeface="Calibri" panose="020F0502020204030204" pitchFamily="34" charset="0"/>
              </a:rPr>
              <a:t>() on the residual. Finds seasonal, trend, residual, and baseline. Calculates anomalous points using Tukey's fence test. Control threshold sensitivity. Forecasting is done by extrapolating the seasonal and trend components.</a:t>
            </a:r>
            <a:endParaRPr lang="en-US" sz="1800" b="1" i="0">
              <a:effectLst/>
              <a:latin typeface="Calibri" panose="020F0502020204030204" pitchFamily="34" charset="0"/>
            </a:endParaRPr>
          </a:p>
          <a:p>
            <a:pPr marL="34290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7"/>
            </a:pPr>
            <a:r>
              <a:rPr lang="en-US" sz="1800" b="1" i="0">
                <a:effectLst/>
                <a:latin typeface="Calibri" panose="020F0502020204030204" pitchFamily="34" charset="0"/>
              </a:rPr>
              <a:t>mv-apply operator</a:t>
            </a:r>
            <a:r>
              <a:rPr lang="en-US" sz="1800" b="0" i="0">
                <a:effectLst/>
                <a:latin typeface="Calibri" panose="020F0502020204030204" pitchFamily="34" charset="0"/>
              </a:rPr>
              <a:t> Applies a subquery to each record, and returns the union of the results of all subqueries. From &lt;</a:t>
            </a:r>
            <a:r>
              <a:rPr lang="en-US" sz="1800" b="0" i="0">
                <a:effectLst/>
                <a:latin typeface="Calibri" panose="020F0502020204030204" pitchFamily="34" charset="0"/>
                <a:hlinkClick r:id="rId4"/>
              </a:rPr>
              <a:t>https://learn.microsoft.com/en-us/azure/data-explorer/kusto/query/mv-applyoperator</a:t>
            </a:r>
            <a:r>
              <a:rPr lang="en-US" sz="1800" b="0" i="0">
                <a:effectLst/>
                <a:latin typeface="Calibri" panose="020F0502020204030204" pitchFamily="34" charset="0"/>
              </a:rPr>
              <a: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br>
              <a:rPr lang="en-GB" b="1" i="0">
                <a:solidFill>
                  <a:srgbClr val="24292F"/>
                </a:solidFill>
                <a:effectLst/>
                <a:latin typeface="-apple-system"/>
              </a:rPr>
            </a:br>
            <a:r>
              <a:rPr lang="en-GB" b="1" i="0">
                <a:solidFill>
                  <a:srgbClr val="24292F"/>
                </a:solidFill>
                <a:effectLst/>
                <a:latin typeface="-apple-system"/>
              </a:rPr>
              <a:t>What is time series analysis?</a:t>
            </a:r>
            <a:endParaRPr lang="en-GB" b="0" i="0">
              <a:solidFill>
                <a:srgbClr val="24292F"/>
              </a:solidFill>
              <a:effectLst/>
              <a:latin typeface="-apple-system"/>
            </a:endParaRPr>
          </a:p>
          <a:p>
            <a:pPr algn="l"/>
            <a:r>
              <a:rPr lang="en-GB" b="0" i="0">
                <a:solidFill>
                  <a:srgbClr val="24292F"/>
                </a:solidFill>
                <a:effectLst/>
                <a:latin typeface="-apple-system"/>
              </a:rPr>
              <a:t>Time series analysis comprises methods for </a:t>
            </a:r>
            <a:r>
              <a:rPr lang="en-GB" b="0" i="0" err="1">
                <a:solidFill>
                  <a:srgbClr val="24292F"/>
                </a:solidFill>
                <a:effectLst/>
                <a:latin typeface="-apple-system"/>
              </a:rPr>
              <a:t>analyzing</a:t>
            </a:r>
            <a:r>
              <a:rPr lang="en-GB" b="0" i="0">
                <a:solidFill>
                  <a:srgbClr val="24292F"/>
                </a:solidFill>
                <a:effectLst/>
                <a:latin typeface="-apple-system"/>
              </a:rPr>
              <a:t> time series data in order to extract meaningful statistics and other characteristics of the data. Time series forecasting, for example, is the use of a model to predict future values based on previously observed values.</a:t>
            </a:r>
          </a:p>
          <a:p>
            <a:pPr algn="l"/>
            <a:r>
              <a:rPr lang="en-GB" b="1" i="0">
                <a:solidFill>
                  <a:srgbClr val="24292F"/>
                </a:solidFill>
                <a:effectLst/>
                <a:latin typeface="-apple-system"/>
              </a:rPr>
              <a:t>What is time series decomposition?</a:t>
            </a:r>
            <a:r>
              <a:rPr lang="en-GB" b="0" i="0">
                <a:solidFill>
                  <a:srgbClr val="24292F"/>
                </a:solidFill>
                <a:effectLst/>
                <a:latin typeface="-apple-system"/>
              </a:rPr>
              <a:t> Time series decomposition involves thinking of a series as a combination of 4 components:</a:t>
            </a:r>
          </a:p>
          <a:p>
            <a:pPr algn="l">
              <a:buFont typeface="Arial" panose="020B0604020202020204" pitchFamily="34" charset="0"/>
              <a:buChar char="•"/>
            </a:pPr>
            <a:r>
              <a:rPr lang="en-GB" b="0" i="0">
                <a:solidFill>
                  <a:srgbClr val="24292F"/>
                </a:solidFill>
                <a:effectLst/>
                <a:latin typeface="-apple-system"/>
              </a:rPr>
              <a:t>trends (increasing or decreasing value in the series)</a:t>
            </a:r>
          </a:p>
          <a:p>
            <a:pPr algn="l">
              <a:buFont typeface="Arial" panose="020B0604020202020204" pitchFamily="34" charset="0"/>
              <a:buChar char="•"/>
            </a:pPr>
            <a:r>
              <a:rPr lang="en-GB" b="0" i="0">
                <a:solidFill>
                  <a:srgbClr val="24292F"/>
                </a:solidFill>
                <a:effectLst/>
                <a:latin typeface="-apple-system"/>
              </a:rPr>
              <a:t>seasonality (repeating short-term cycle in the series)</a:t>
            </a:r>
          </a:p>
          <a:p>
            <a:pPr algn="l">
              <a:buFont typeface="Arial" panose="020B0604020202020204" pitchFamily="34" charset="0"/>
              <a:buChar char="•"/>
            </a:pPr>
            <a:r>
              <a:rPr lang="en-GB" b="0" i="0">
                <a:solidFill>
                  <a:srgbClr val="24292F"/>
                </a:solidFill>
                <a:effectLst/>
                <a:latin typeface="-apple-system"/>
              </a:rPr>
              <a:t>baseline (the predicted value of the series, which is the sum of seasonal and trend components)</a:t>
            </a:r>
          </a:p>
          <a:p>
            <a:pPr algn="l">
              <a:buFont typeface="Arial" panose="020B0604020202020204" pitchFamily="34" charset="0"/>
              <a:buChar char="•"/>
            </a:pPr>
            <a:r>
              <a:rPr lang="en-GB" b="0" i="0">
                <a:solidFill>
                  <a:srgbClr val="24292F"/>
                </a:solidFill>
                <a:effectLst/>
                <a:latin typeface="-apple-system"/>
              </a:rPr>
              <a:t>noise (The residual random variation in the series). We can use built in functions, that uses time series decomposition to forecast future metric values and/or detect anomalous values.</a:t>
            </a:r>
          </a:p>
          <a:p>
            <a:pPr algn="l"/>
            <a:r>
              <a:rPr lang="en-GB" b="0" i="0">
                <a:solidFill>
                  <a:srgbClr val="24292F"/>
                </a:solidFill>
                <a:effectLst/>
                <a:latin typeface="-apple-system"/>
              </a:rPr>
              <a:t>This is what time series looks like: &lt;click&gt;</a:t>
            </a:r>
          </a:p>
          <a:p>
            <a:r>
              <a:rPr lang="en-GB" sz="1800" b="0" i="0">
                <a:solidFill>
                  <a:srgbClr val="000000"/>
                </a:solidFill>
                <a:effectLst/>
                <a:latin typeface="WordVisiCarriageReturn_MSFontService"/>
              </a:rPr>
              <a:t> </a:t>
            </a:r>
            <a:br>
              <a:rPr lang="en-GB" sz="1800" b="0" i="0">
                <a:solidFill>
                  <a:srgbClr val="000000"/>
                </a:solidFill>
                <a:effectLst/>
                <a:latin typeface="WordVisiCarriageReturn_MSFontService"/>
              </a:rPr>
            </a:br>
            <a:r>
              <a:rPr lang="en-GB" sz="1800" b="1" i="0">
                <a:solidFill>
                  <a:srgbClr val="171717"/>
                </a:solidFill>
                <a:effectLst/>
                <a:latin typeface="Calibri" panose="020F0502020204030204" pitchFamily="34" charset="0"/>
              </a:rPr>
              <a:t>Why should you use series instead of the summarize operator ?</a:t>
            </a:r>
            <a:r>
              <a:rPr lang="en-GB" sz="1800" b="0" i="0">
                <a:solidFill>
                  <a:srgbClr val="171717"/>
                </a:solidFill>
                <a:effectLst/>
                <a:latin typeface="WordVisiCarriageReturn_MSFontService"/>
              </a:rPr>
              <a:t> </a:t>
            </a:r>
            <a:br>
              <a:rPr lang="en-GB" sz="1800" b="0" i="0">
                <a:solidFill>
                  <a:srgbClr val="171717"/>
                </a:solidFill>
                <a:effectLst/>
                <a:latin typeface="WordVisiCarriageReturn_MSFontService"/>
              </a:rPr>
            </a:br>
            <a:r>
              <a:rPr lang="en-GB" sz="1800" b="0" i="0">
                <a:solidFill>
                  <a:srgbClr val="171717"/>
                </a:solidFill>
                <a:effectLst/>
                <a:latin typeface="Calibri" panose="020F0502020204030204" pitchFamily="34" charset="0"/>
              </a:rPr>
              <a:t>The summarize operator does not add "null bins"—rows for time bin values for which there's no corresponding row in the table. Advanced built in ML capabilities like anomaly detection, need the data points to be consistently measured at equally spaced intervals, so we have to  "pad" the table.</a:t>
            </a:r>
            <a:r>
              <a:rPr lang="en-GB" sz="1800" b="0" i="0">
                <a:solidFill>
                  <a:srgbClr val="171717"/>
                </a:solidFill>
                <a:effectLst/>
                <a:latin typeface="WordVisiCarriageReturn_MSFontService"/>
              </a:rPr>
              <a:t> </a:t>
            </a:r>
            <a:br>
              <a:rPr lang="en-GB" sz="1800" b="0" i="0">
                <a:solidFill>
                  <a:srgbClr val="171717"/>
                </a:solidFill>
                <a:effectLst/>
                <a:latin typeface="WordVisiCarriageReturn_MSFontService"/>
              </a:rPr>
            </a:br>
            <a:r>
              <a:rPr lang="en-GB" sz="1800" b="0" i="0">
                <a:solidFill>
                  <a:srgbClr val="000000"/>
                </a:solidFill>
                <a:effectLst/>
                <a:latin typeface="Calibri" panose="020F0502020204030204" pitchFamily="34" charset="0"/>
              </a:rPr>
              <a:t>The </a:t>
            </a:r>
            <a:r>
              <a:rPr lang="en-GB" sz="1800" b="0" i="0">
                <a:solidFill>
                  <a:srgbClr val="CC3700"/>
                </a:solidFill>
                <a:effectLst/>
                <a:latin typeface="Calibri" panose="020F0502020204030204" pitchFamily="34" charset="0"/>
              </a:rPr>
              <a:t>make-series</a:t>
            </a:r>
            <a:r>
              <a:rPr lang="en-GB" sz="1800" b="0" i="0">
                <a:solidFill>
                  <a:srgbClr val="000000"/>
                </a:solidFill>
                <a:effectLst/>
                <a:latin typeface="Calibri" panose="020F0502020204030204" pitchFamily="34" charset="0"/>
              </a:rPr>
              <a:t> can create such a “complete” series.</a:t>
            </a:r>
            <a:r>
              <a:rPr lang="en-US" sz="1800" b="0" i="0">
                <a:solidFill>
                  <a:srgbClr val="000000"/>
                </a:solidFill>
                <a:effectLst/>
                <a:latin typeface="Times New Roman" panose="02020603050405020304" pitchFamily="18" charset="0"/>
              </a:rPr>
              <a:t> </a:t>
            </a:r>
            <a:br>
              <a:rPr lang="en-US" sz="1800" b="0" i="0">
                <a:solidFill>
                  <a:srgbClr val="000000"/>
                </a:solidFill>
                <a:effectLst/>
                <a:latin typeface="Times New Roman" panose="02020603050405020304" pitchFamily="18" charset="0"/>
              </a:rPr>
            </a:br>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41</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DEMO</a:t>
            </a:r>
          </a:p>
          <a:p>
            <a:pPr marL="0" marR="0">
              <a:spcBef>
                <a:spcPts val="0"/>
              </a:spcBef>
              <a:spcAft>
                <a:spcPts val="0"/>
              </a:spcAft>
            </a:pPr>
            <a:r>
              <a:rPr lang="en-US" sz="1800">
                <a:effectLst/>
                <a:latin typeface="-apple-system"/>
              </a:rPr>
              <a:t>Here's the KQL script I </a:t>
            </a:r>
            <a:r>
              <a:rPr lang="en-US" sz="1800" err="1">
                <a:effectLst/>
                <a:latin typeface="-apple-system"/>
              </a:rPr>
              <a:t>demo'ed</a:t>
            </a:r>
            <a:r>
              <a:rPr lang="en-US" sz="1800">
                <a:effectLst/>
                <a:latin typeface="-apple-system"/>
              </a:rPr>
              <a:t>: </a:t>
            </a:r>
            <a:r>
              <a:rPr lang="en-US" sz="1800" err="1">
                <a:effectLst/>
                <a:latin typeface="-apple-system"/>
                <a:hlinkClick r:id="rId3"/>
              </a:rPr>
              <a:t>ADXIoTAnalytics</a:t>
            </a:r>
            <a:r>
              <a:rPr lang="en-US" sz="1800">
                <a:effectLst/>
                <a:latin typeface="-apple-system"/>
                <a:hlinkClick r:id="rId3"/>
              </a:rPr>
              <a:t>/</a:t>
            </a:r>
            <a:r>
              <a:rPr lang="en-US" sz="1800" err="1">
                <a:effectLst/>
                <a:latin typeface="-apple-system"/>
                <a:hlinkClick r:id="rId3"/>
              </a:rPr>
              <a:t>ADXInADay-DemoML.kql</a:t>
            </a:r>
            <a:r>
              <a:rPr lang="en-US" sz="1800">
                <a:effectLst/>
                <a:latin typeface="-apple-system"/>
                <a:hlinkClick r:id="rId3"/>
              </a:rPr>
              <a:t> at main · Azure/</a:t>
            </a:r>
            <a:r>
              <a:rPr lang="en-US" sz="1800" err="1">
                <a:effectLst/>
                <a:latin typeface="-apple-system"/>
                <a:hlinkClick r:id="rId3"/>
              </a:rPr>
              <a:t>ADXIoTAnalytics</a:t>
            </a:r>
            <a:r>
              <a:rPr lang="en-US" sz="1800">
                <a:effectLst/>
                <a:latin typeface="-apple-system"/>
                <a:hlinkClick r:id="rId3"/>
              </a:rPr>
              <a:t> (github.com)</a:t>
            </a:r>
            <a:endParaRPr lang="en-US" sz="1800">
              <a:effectLst/>
              <a:latin typeface="-apple-system"/>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apple-system"/>
              </a:rPr>
              <a:t>This KQL script includes options and addition ML training guides: </a:t>
            </a:r>
            <a:r>
              <a:rPr lang="en-US" sz="1800" err="1">
                <a:effectLst/>
                <a:latin typeface="-apple-system"/>
                <a:hlinkClick r:id="rId4"/>
              </a:rPr>
              <a:t>ADXIoTAnalytics</a:t>
            </a:r>
            <a:r>
              <a:rPr lang="en-US" sz="1800">
                <a:effectLst/>
                <a:latin typeface="-apple-system"/>
                <a:hlinkClick r:id="rId4"/>
              </a:rPr>
              <a:t>/M06-Demo5-TrainModel.kql at main · Azure/</a:t>
            </a:r>
            <a:r>
              <a:rPr lang="en-US" sz="1800" err="1">
                <a:effectLst/>
                <a:latin typeface="-apple-system"/>
                <a:hlinkClick r:id="rId4"/>
              </a:rPr>
              <a:t>ADXIoTAnalytics</a:t>
            </a:r>
            <a:r>
              <a:rPr lang="en-US" sz="1800">
                <a:effectLst/>
                <a:latin typeface="-apple-system"/>
                <a:hlinkClick r:id="rId4"/>
              </a:rPr>
              <a:t> (github.com)</a:t>
            </a:r>
            <a:endParaRPr lang="en-US" sz="180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42</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43</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44</a:t>
            </a:fld>
            <a:endParaRPr lang="en-US"/>
          </a:p>
        </p:txBody>
      </p:sp>
    </p:spTree>
    <p:extLst>
      <p:ext uri="{BB962C8B-B14F-4D97-AF65-F5344CB8AC3E}">
        <p14:creationId xmlns:p14="http://schemas.microsoft.com/office/powerpoint/2010/main" val="1280799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Repo: https://aka.ms/FabricRTAinaDay &gt; Lab1.md &gt; Lab2.md</a:t>
            </a:r>
          </a:p>
          <a:p>
            <a:r>
              <a:rPr lang="en-US" dirty="0">
                <a:cs typeface="Calibri"/>
              </a:rPr>
              <a:t>Lab 1 quiz: </a:t>
            </a:r>
            <a:r>
              <a:rPr lang="en-US" dirty="0">
                <a:hlinkClick r:id="rId3"/>
              </a:rPr>
              <a:t>https://forms.office.com/r/bV9RCiLVuJ</a:t>
            </a:r>
            <a:r>
              <a:rPr lang="en-US" dirty="0"/>
              <a:t> </a:t>
            </a:r>
            <a:endParaRPr lang="en-US" dirty="0">
              <a:cs typeface="Calibri"/>
            </a:endParaRPr>
          </a:p>
          <a:p>
            <a:r>
              <a:rPr lang="en-US" dirty="0"/>
              <a:t>Lab 2 quiz: </a:t>
            </a:r>
            <a:r>
              <a:rPr lang="en-US" dirty="0">
                <a:hlinkClick r:id="rId4"/>
              </a:rPr>
              <a:t>https://forms.office.com/r/fpSN0r7QLt</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45</a:t>
            </a:fld>
            <a:endParaRPr lang="en-US"/>
          </a:p>
        </p:txBody>
      </p:sp>
    </p:spTree>
    <p:extLst>
      <p:ext uri="{BB962C8B-B14F-4D97-AF65-F5344CB8AC3E}">
        <p14:creationId xmlns:p14="http://schemas.microsoft.com/office/powerpoint/2010/main" val="675373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L300: Fabric RTA </a:t>
            </a:r>
            <a:r>
              <a:rPr lang="en-US" err="1"/>
              <a:t>FlightStream</a:t>
            </a:r>
            <a:r>
              <a:rPr lang="en-US"/>
              <a:t> – we need volunteers (follow-up more info) already in </a:t>
            </a:r>
            <a:r>
              <a:rPr lang="en-US" err="1"/>
              <a:t>gearup</a:t>
            </a:r>
            <a:r>
              <a:rPr lang="en-US"/>
              <a:t>/seismic link.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a:t>Overview</a:t>
            </a:r>
            <a:r>
              <a:rPr lang="en-US" b="0"/>
              <a:t>:</a:t>
            </a:r>
            <a:r>
              <a:rPr lang="en-US" b="1"/>
              <a:t> </a:t>
            </a:r>
            <a:r>
              <a:rPr lang="en-US"/>
              <a:t>https://msit.powerbi.com/groups/3582b164-c42f-4707-98ac-a85e3bf6a734/reports/26f780e4-6903-4993-b69c-58c630199533/ReportSection?experience=kusto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a:t>Live Noise Compliant Report</a:t>
            </a:r>
            <a:r>
              <a:rPr lang="en-US" b="0"/>
              <a:t>:</a:t>
            </a:r>
            <a:r>
              <a:rPr lang="en-US" b="1"/>
              <a:t> </a:t>
            </a:r>
            <a:r>
              <a:rPr lang="en-US"/>
              <a:t>https://msit.powerbi.com/groups/3582b164-c42f-4707-98ac-a85e3bf6a734/reports/133eae4e-a933-4bc3-afb5-990ef52d04b3/ReportSection?experience=kusto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err="1"/>
              <a:t>QuerySet</a:t>
            </a:r>
            <a:r>
              <a:rPr lang="en-US" b="0"/>
              <a:t>:</a:t>
            </a:r>
            <a:r>
              <a:rPr lang="en-US"/>
              <a:t> https://msit.powerbi.com/groups/3582b164-c42f-4707-98ac-a85e3bf6a734/queryworkbenches/2ee5fb5d-2aa7-4232-9ab1-a0e1c06cc9a7?experience=kusto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a:t>Repo</a:t>
            </a:r>
            <a:r>
              <a:rPr lang="en-US"/>
              <a:t>: https://github.com/microsoft/Fabric-RTA-FlightStream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L300: ADX </a:t>
            </a:r>
            <a:r>
              <a:rPr lang="en-US" err="1"/>
              <a:t>Microhack</a:t>
            </a:r>
            <a:r>
              <a:rPr lang="en-US"/>
              <a:t> - https://aka.ms/adx.microhack (IoT) </a:t>
            </a:r>
          </a:p>
          <a:p>
            <a:r>
              <a:rPr lang="en-US"/>
              <a:t>L100-L400: Kusto Detective Agency </a:t>
            </a:r>
          </a:p>
          <a:p>
            <a:r>
              <a:rPr lang="en-US"/>
              <a:t>  * https://aka.ms/KDAHackathon</a:t>
            </a:r>
          </a:p>
          <a:p>
            <a:r>
              <a:rPr lang="en-US"/>
              <a:t>  * https://detective.kusto.io</a:t>
            </a:r>
          </a:p>
          <a:p>
            <a:br>
              <a:rPr lang="en-US"/>
            </a:br>
            <a:r>
              <a:rPr lang="en-US"/>
              <a:t>L300: Book PDF – (https://aka.ms/MustLearnKQL)</a:t>
            </a:r>
          </a:p>
          <a:p>
            <a:endParaRPr lang="en-US"/>
          </a:p>
          <a:p>
            <a:r>
              <a:rPr lang="en-US"/>
              <a:t>L300-400: </a:t>
            </a:r>
            <a:r>
              <a:rPr lang="en-US" b="1"/>
              <a:t>KQL Graph Operators </a:t>
            </a:r>
          </a:p>
          <a:p>
            <a:r>
              <a:rPr lang="en-US"/>
              <a:t>https://microsofteur.sharepoint.com/sites/FabricVBD-5-EventsProcessing/Shared%20Documents/Forms/AllItems.aspx?ct=1697672870836&amp;or=Teams%2DHL&amp;ga=1&amp;LOF=1&amp;id=%2Fsites%2FFabricVBD%2D5%2DEventsProcessing%2FShared%20Documents%2F5%20%2D%20Real%20Time%20Analytics%2FUpskilling%2FPresentations&amp;viewid=485e254c%2D6c33%2D4db3%2D9c8e%2D2f3458dc60dd</a:t>
            </a:r>
          </a:p>
        </p:txBody>
      </p:sp>
      <p:sp>
        <p:nvSpPr>
          <p:cNvPr id="4" name="Slide Number Placeholder 3"/>
          <p:cNvSpPr>
            <a:spLocks noGrp="1"/>
          </p:cNvSpPr>
          <p:nvPr>
            <p:ph type="sldNum" sz="quarter" idx="5"/>
          </p:nvPr>
        </p:nvSpPr>
        <p:spPr/>
        <p:txBody>
          <a:bodyPr/>
          <a:lstStyle/>
          <a:p>
            <a:fld id="{054A4EC1-C524-ED45-A185-10510AA0C8D1}" type="slidenum">
              <a:rPr lang="en-US" smtClean="0"/>
              <a:t>47</a:t>
            </a:fld>
            <a:endParaRPr lang="en-US"/>
          </a:p>
        </p:txBody>
      </p:sp>
    </p:spTree>
    <p:extLst>
      <p:ext uri="{BB962C8B-B14F-4D97-AF65-F5344CB8AC3E}">
        <p14:creationId xmlns:p14="http://schemas.microsoft.com/office/powerpoint/2010/main" val="154631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421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The open and governed data </a:t>
            </a:r>
            <a:r>
              <a:rPr lang="en-US" sz="1200" err="1">
                <a:solidFill>
                  <a:srgbClr val="000000"/>
                </a:solidFill>
                <a:effectLst/>
                <a:latin typeface="Segoe UI" panose="020B0502040204020203" pitchFamily="34" charset="0"/>
                <a:ea typeface="Calibri" panose="020F0502020204030204" pitchFamily="34" charset="0"/>
                <a:cs typeface="Arial" panose="020B0604020202020204" pitchFamily="34" charset="0"/>
              </a:rPr>
              <a:t>lakehouse</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 foundation is a cost-effective and performance-optimized fabric for business intelligence, machine kerning, and AI workloads at any scale. It is the foundation for migrating and modernizing existing analytics solutions, whether this be data appliances or traditional data warehouses.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b="1">
                <a:effectLst/>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1200">
                <a:effectLst/>
                <a:latin typeface="Segoe UI" panose="020B0502040204020203" pitchFamily="34" charset="0"/>
                <a:ea typeface="Calibri" panose="020F0502020204030204" pitchFamily="34" charset="0"/>
                <a:cs typeface="Arial" panose="020B0604020202020204" pitchFamily="34" charset="0"/>
              </a:rPr>
              <a:t> –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Fabric’s</a:t>
            </a:r>
            <a:r>
              <a:rPr lang="en-US" sz="1200">
                <a:effectLst/>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b="1">
                <a:effectLst/>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1200">
                <a:effectLst/>
                <a:latin typeface="Segoe UI" panose="020B0502040204020203" pitchFamily="34" charset="0"/>
                <a:ea typeface="Calibri" panose="020F0502020204030204" pitchFamily="34" charset="0"/>
                <a:cs typeface="Arial" panose="020B0604020202020204" pitchFamily="34" charset="0"/>
              </a:rPr>
              <a:t> –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a:t>
            </a:r>
            <a:r>
              <a:rPr lang="en-US" sz="1200">
                <a:effectLst/>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b="1">
                <a:effectLst/>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1200">
                <a:effectLst/>
                <a:latin typeface="Segoe UI" panose="020B0502040204020203" pitchFamily="34" charset="0"/>
                <a:ea typeface="Calibri" panose="020F0502020204030204" pitchFamily="34" charset="0"/>
                <a:cs typeface="Arial" panose="020B0604020202020204" pitchFamily="34" charset="0"/>
              </a:rPr>
              <a:t> – With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a:t>
            </a:r>
            <a:r>
              <a:rPr lang="en-US" sz="1200">
                <a:effectLst/>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12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5</a:t>
            </a:fld>
            <a:endParaRPr lang="en-US"/>
          </a:p>
        </p:txBody>
      </p:sp>
    </p:spTree>
    <p:extLst>
      <p:ext uri="{BB962C8B-B14F-4D97-AF65-F5344CB8AC3E}">
        <p14:creationId xmlns:p14="http://schemas.microsoft.com/office/powerpoint/2010/main" val="359941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high granularity = RT + </a:t>
            </a:r>
            <a:r>
              <a:rPr kumimoji="0" lang="en-US" sz="1200" b="1" i="0" u="none" strike="noStrike" kern="1200" cap="none" spc="0"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Obs</a:t>
            </a:r>
            <a:endPar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endPar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r>
              <a:rPr lang="en-US"/>
              <a:t>Becoming faster than your competitors – turn your data into a competitive advantage faster</a:t>
            </a:r>
          </a:p>
          <a:p>
            <a:r>
              <a:rPr lang="en-US"/>
              <a:t>Data-first applications? Data-first operations?</a:t>
            </a:r>
          </a:p>
          <a:p>
            <a:r>
              <a:rPr lang="en-US"/>
              <a:t>Understanding phenomena, discovering unknown unknowns (correlations, causations, etc.)</a:t>
            </a:r>
          </a:p>
          <a:p>
            <a:r>
              <a:rPr lang="en-US"/>
              <a:t>Fine-grained observations (in time, in space) -&gt; timely action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963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Real Time Analytics in Fabric!</a:t>
            </a:r>
          </a:p>
          <a:p>
            <a:endParaRPr lang="en-US">
              <a:cs typeface="Calibri"/>
            </a:endParaRPr>
          </a:p>
          <a:p>
            <a:r>
              <a:rPr lang="en-US" b="1"/>
              <a:t>Fabric Real-time Analytics </a:t>
            </a:r>
            <a:r>
              <a:rPr lang="en-US"/>
              <a:t>solution enables organizations to consume </a:t>
            </a:r>
            <a:r>
              <a:rPr lang="en-US" b="1"/>
              <a:t>torrents of data</a:t>
            </a:r>
            <a:r>
              <a:rPr lang="en-US"/>
              <a:t>, focus and </a:t>
            </a:r>
            <a:r>
              <a:rPr lang="en-US" b="1"/>
              <a:t>scale up </a:t>
            </a:r>
            <a:r>
              <a:rPr lang="en-US"/>
              <a:t>their Analytics solution with </a:t>
            </a:r>
            <a:r>
              <a:rPr lang="en-US" b="1"/>
              <a:t>data in motion</a:t>
            </a:r>
            <a:r>
              <a:rPr lang="en-US"/>
              <a:t>, </a:t>
            </a:r>
            <a:r>
              <a:rPr lang="en-US" b="1"/>
              <a:t>empower</a:t>
            </a:r>
            <a:r>
              <a:rPr lang="en-US"/>
              <a:t> their business analysts, and </a:t>
            </a:r>
            <a:r>
              <a:rPr lang="en-US" b="1"/>
              <a:t>democratize their data </a:t>
            </a:r>
            <a:r>
              <a:rPr lang="en-US"/>
              <a:t>for citizen data scientists and Data Engineers.</a:t>
            </a:r>
          </a:p>
          <a:p>
            <a:endParaRPr lang="en-US">
              <a:cs typeface="Calibri"/>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7</a:t>
            </a:fld>
            <a:endParaRPr lang="en-US"/>
          </a:p>
        </p:txBody>
      </p:sp>
    </p:spTree>
    <p:extLst>
      <p:ext uri="{BB962C8B-B14F-4D97-AF65-F5344CB8AC3E}">
        <p14:creationId xmlns:p14="http://schemas.microsoft.com/office/powerpoint/2010/main" val="34073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High granularity </a:t>
            </a:r>
          </a:p>
          <a:p>
            <a:pPr marL="171450" indent="-171450">
              <a:buFont typeface="Arial" panose="020B0604020202020204" pitchFamily="34" charset="0"/>
              <a:buChar char="•"/>
            </a:pPr>
            <a:r>
              <a:rPr lang="en-US"/>
              <a:t>Low latency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373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Relevant for all verticals. </a:t>
            </a:r>
          </a:p>
          <a:p>
            <a:pPr marL="171450" indent="-171450">
              <a:buFont typeface="Arial" panose="020B0604020202020204" pitchFamily="34" charset="0"/>
              <a:buChar char="•"/>
            </a:pPr>
            <a:r>
              <a:rPr lang="en-US"/>
              <a:t>The practice of Analyzing high granularity data allows:</a:t>
            </a:r>
          </a:p>
          <a:p>
            <a:pPr marL="628650" lvl="1" indent="-171450">
              <a:buFont typeface="Arial" panose="020B0604020202020204" pitchFamily="34" charset="0"/>
              <a:buChar char="•"/>
            </a:pPr>
            <a:r>
              <a:rPr lang="en-US"/>
              <a:t>Flexibility </a:t>
            </a:r>
          </a:p>
          <a:p>
            <a:pPr marL="1085850" lvl="2" indent="-171450">
              <a:buFont typeface="Arial" panose="020B0604020202020204" pitchFamily="34" charset="0"/>
              <a:buChar char="•"/>
            </a:pPr>
            <a:r>
              <a:rPr lang="en-US"/>
              <a:t>Find the </a:t>
            </a:r>
            <a:r>
              <a:rPr lang="en-US" err="1"/>
              <a:t>unkonws</a:t>
            </a:r>
            <a:r>
              <a:rPr lang="en-US"/>
              <a:t> – The new insights (Not the old ones)</a:t>
            </a:r>
          </a:p>
          <a:p>
            <a:pPr marL="1085850" lvl="2" indent="-171450">
              <a:buFont typeface="Arial" panose="020B0604020202020204" pitchFamily="34" charset="0"/>
              <a:buChar char="•"/>
            </a:pPr>
            <a:r>
              <a:rPr lang="en-US"/>
              <a:t>No cliff from dashboard to investigation and root cause – “</a:t>
            </a:r>
            <a:r>
              <a:rPr lang="en-US" err="1"/>
              <a:t>Forenshics</a:t>
            </a:r>
            <a:r>
              <a:rPr lang="en-US"/>
              <a:t>”</a:t>
            </a:r>
          </a:p>
          <a:p>
            <a:pPr marL="628650" lvl="1" indent="-171450">
              <a:buFont typeface="Arial" panose="020B0604020202020204" pitchFamily="34" charset="0"/>
              <a:buChar char="•"/>
            </a:pPr>
            <a:r>
              <a:rPr lang="en-US"/>
              <a:t>Low latency</a:t>
            </a:r>
          </a:p>
          <a:p>
            <a:pPr marL="1085850" lvl="2" indent="-171450">
              <a:buFont typeface="Arial" panose="020B0604020202020204" pitchFamily="34" charset="0"/>
              <a:buChar char="•"/>
            </a:pPr>
            <a:r>
              <a:rPr lang="en-US"/>
              <a:t>Discover early</a:t>
            </a:r>
          </a:p>
          <a:p>
            <a:pPr marL="1085850" lvl="2" indent="-171450">
              <a:buFont typeface="Arial" panose="020B0604020202020204" pitchFamily="34" charset="0"/>
              <a:buChar char="•"/>
            </a:pPr>
            <a:r>
              <a:rPr lang="en-US"/>
              <a:t>Alert</a:t>
            </a:r>
          </a:p>
          <a:p>
            <a:pPr marL="1085850" lvl="2" indent="-171450">
              <a:buFont typeface="Arial" panose="020B0604020202020204" pitchFamily="34" charset="0"/>
              <a:buChar char="•"/>
            </a:pPr>
            <a:r>
              <a:rPr lang="en-US"/>
              <a:t>Act</a:t>
            </a:r>
          </a:p>
        </p:txBody>
      </p:sp>
      <p:sp>
        <p:nvSpPr>
          <p:cNvPr id="4" name="Slide Number Placeholder 3"/>
          <p:cNvSpPr>
            <a:spLocks noGrp="1"/>
          </p:cNvSpPr>
          <p:nvPr>
            <p:ph type="sldNum" sz="quarter" idx="5"/>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1283581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8.xml"/><Relationship Id="rId4" Type="http://schemas.openxmlformats.org/officeDocument/2006/relationships/image" Target="../media/image34.emf"/></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jpeg"/><Relationship Id="rId1" Type="http://schemas.openxmlformats.org/officeDocument/2006/relationships/slideMaster" Target="../slideMasters/slideMaster9.xml"/><Relationship Id="rId4" Type="http://schemas.openxmlformats.org/officeDocument/2006/relationships/image" Target="../media/image4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9.xml"/><Relationship Id="rId4" Type="http://schemas.openxmlformats.org/officeDocument/2006/relationships/image" Target="../media/image54.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9.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9.xml"/><Relationship Id="rId4" Type="http://schemas.openxmlformats.org/officeDocument/2006/relationships/image" Target="../media/image63.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9.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9.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9.xml"/><Relationship Id="rId4" Type="http://schemas.openxmlformats.org/officeDocument/2006/relationships/image" Target="../media/image75.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9.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10.xml"/><Relationship Id="rId4" Type="http://schemas.openxmlformats.org/officeDocument/2006/relationships/image" Target="../media/image85.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10.xml"/><Relationship Id="rId4" Type="http://schemas.openxmlformats.org/officeDocument/2006/relationships/image" Target="../media/image85.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10.xml"/><Relationship Id="rId4" Type="http://schemas.openxmlformats.org/officeDocument/2006/relationships/image" Target="../media/image85.jpeg"/></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2.jpeg"/><Relationship Id="rId1" Type="http://schemas.openxmlformats.org/officeDocument/2006/relationships/slideMaster" Target="../slideMasters/slideMaster10.xml"/><Relationship Id="rId5" Type="http://schemas.openxmlformats.org/officeDocument/2006/relationships/image" Target="../media/image93.png"/><Relationship Id="rId4" Type="http://schemas.openxmlformats.org/officeDocument/2006/relationships/image" Target="../media/image92.sv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4.jpeg"/><Relationship Id="rId1" Type="http://schemas.openxmlformats.org/officeDocument/2006/relationships/slideMaster" Target="../slideMasters/slideMaster10.xml"/><Relationship Id="rId4" Type="http://schemas.openxmlformats.org/officeDocument/2006/relationships/image" Target="../media/image9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34.emf"/><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1.emf"/><Relationship Id="rId1" Type="http://schemas.openxmlformats.org/officeDocument/2006/relationships/slideMaster" Target="../slideMasters/slideMaster11.xml"/><Relationship Id="rId4" Type="http://schemas.openxmlformats.org/officeDocument/2006/relationships/image" Target="../media/image97.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4.emf"/><Relationship Id="rId1" Type="http://schemas.openxmlformats.org/officeDocument/2006/relationships/slideMaster" Target="../slideMasters/slideMaster11.xml"/><Relationship Id="rId4" Type="http://schemas.openxmlformats.org/officeDocument/2006/relationships/image" Target="../media/image99.sv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1.xml"/><Relationship Id="rId4" Type="http://schemas.openxmlformats.org/officeDocument/2006/relationships/image" Target="../media/image54.jpe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1.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1.xml"/><Relationship Id="rId4" Type="http://schemas.openxmlformats.org/officeDocument/2006/relationships/image" Target="../media/image63.jpe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1.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1.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1.xml"/><Relationship Id="rId4" Type="http://schemas.openxmlformats.org/officeDocument/2006/relationships/image" Target="../media/image75.jpe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1.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1.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2.xml"/><Relationship Id="rId4" Type="http://schemas.openxmlformats.org/officeDocument/2006/relationships/image" Target="../media/image54.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2.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2.xml"/><Relationship Id="rId4" Type="http://schemas.openxmlformats.org/officeDocument/2006/relationships/image" Target="../media/image63.jpe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2.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2.xml"/><Relationship Id="rId4" Type="http://schemas.openxmlformats.org/officeDocument/2006/relationships/image" Target="../media/image75.jpe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2.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Master" Target="../slideMasters/slideMaster12.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3.xml"/><Relationship Id="rId4" Type="http://schemas.openxmlformats.org/officeDocument/2006/relationships/image" Target="../media/image54.jpe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3.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3.xml"/><Relationship Id="rId4" Type="http://schemas.openxmlformats.org/officeDocument/2006/relationships/image" Target="../media/image6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3.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3.xml"/><Relationship Id="rId4" Type="http://schemas.openxmlformats.org/officeDocument/2006/relationships/image" Target="../media/image75.jpe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3.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Master" Target="../slideMasters/slideMaster13.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49713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1939247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rot="10800000">
            <a:off x="0" y="1390297"/>
            <a:ext cx="12192000" cy="5467703"/>
          </a:xfrm>
          <a:prstGeom prst="rect">
            <a:avLst/>
          </a:prstGeom>
        </p:spPr>
      </p:pic>
    </p:spTree>
    <p:extLst>
      <p:ext uri="{BB962C8B-B14F-4D97-AF65-F5344CB8AC3E}">
        <p14:creationId xmlns:p14="http://schemas.microsoft.com/office/powerpoint/2010/main" val="1636614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rot="10800000">
            <a:off x="0" y="1470267"/>
            <a:ext cx="12192000" cy="5387733"/>
          </a:xfrm>
          <a:prstGeom prst="rect">
            <a:avLst/>
          </a:prstGeom>
        </p:spPr>
      </p:pic>
    </p:spTree>
    <p:extLst>
      <p:ext uri="{BB962C8B-B14F-4D97-AF65-F5344CB8AC3E}">
        <p14:creationId xmlns:p14="http://schemas.microsoft.com/office/powerpoint/2010/main" val="210731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51279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75221912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339345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486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4591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3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9974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505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91611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077031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9120617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8466386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7219487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931781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ark Canvas">
    <p:bg>
      <p:bgPr>
        <a:solidFill>
          <a:schemeClr val="tx1"/>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5C2706C6-AB96-0255-C31F-E2800F6E767C}"/>
              </a:ext>
            </a:extLst>
          </p:cNvPr>
          <p:cNvSpPr>
            <a:spLocks noGrp="1"/>
          </p:cNvSpPr>
          <p:nvPr>
            <p:ph type="ftr" sz="quarter" idx="3"/>
          </p:nvPr>
        </p:nvSpPr>
        <p:spPr>
          <a:xfrm>
            <a:off x="0" y="6356360"/>
            <a:ext cx="3657600" cy="365125"/>
          </a:xfrm>
          <a:prstGeom prst="rect">
            <a:avLst/>
          </a:prstGeom>
        </p:spPr>
        <p:txBody>
          <a:bodyPr vert="horz" lIns="457200" tIns="45720" rIns="457200" bIns="45720" rtlCol="0" anchor="ctr"/>
          <a:lstStyle>
            <a:lvl1pPr>
              <a:defRPr lang="en-US" sz="1100" b="0" i="0" cap="all" spc="150" baseline="0" smtClean="0">
                <a:solidFill>
                  <a:schemeClr val="tx1">
                    <a:lumMod val="50000"/>
                    <a:lumOff val="50000"/>
                  </a:schemeClr>
                </a:solidFill>
                <a:latin typeface="Segoe UI" panose="020B0502040204020203" pitchFamily="34" charset="0"/>
                <a:cs typeface="Segoe UI" panose="020B0502040204020203" pitchFamily="34" charset="0"/>
              </a:defRPr>
            </a:lvl1pPr>
          </a:lstStyle>
          <a:p>
            <a:pPr defTabSz="274300"/>
            <a:r>
              <a:rPr lang="en-US"/>
              <a:t>Microsoft Confidential</a:t>
            </a:r>
          </a:p>
        </p:txBody>
      </p:sp>
      <p:sp>
        <p:nvSpPr>
          <p:cNvPr id="3" name="Slide Number Placeholder 5">
            <a:extLst>
              <a:ext uri="{FF2B5EF4-FFF2-40B4-BE49-F238E27FC236}">
                <a16:creationId xmlns:a16="http://schemas.microsoft.com/office/drawing/2014/main" id="{1BEE8A93-D138-DCA5-C3E6-4C036650C811}"/>
              </a:ext>
            </a:extLst>
          </p:cNvPr>
          <p:cNvSpPr>
            <a:spLocks noGrp="1"/>
          </p:cNvSpPr>
          <p:nvPr>
            <p:ph type="sldNum" sz="quarter" idx="4"/>
          </p:nvPr>
        </p:nvSpPr>
        <p:spPr>
          <a:xfrm>
            <a:off x="8534400" y="6356360"/>
            <a:ext cx="3657600" cy="365125"/>
          </a:xfrm>
          <a:prstGeom prst="rect">
            <a:avLst/>
          </a:prstGeom>
        </p:spPr>
        <p:txBody>
          <a:bodyPr vert="horz" lIns="457200" tIns="45720" rIns="457200" bIns="45720" rtlCol="0" anchor="ctr"/>
          <a:lstStyle>
            <a:lvl1pPr algn="r" defTabSz="274300">
              <a:defRPr sz="1100" b="0" i="0" cap="all" spc="150" baseline="0">
                <a:solidFill>
                  <a:schemeClr val="tx1">
                    <a:lumMod val="50000"/>
                    <a:lumOff val="50000"/>
                  </a:schemeClr>
                </a:solidFill>
                <a:latin typeface="Segoe UI" panose="020B0502040204020203" pitchFamily="34" charset="0"/>
                <a:cs typeface="Segoe UI" panose="020B0502040204020203" pitchFamily="34" charset="0"/>
              </a:defRPr>
            </a:lvl1pPr>
          </a:lstStyle>
          <a:p>
            <a:fld id="{4EF5C53B-D6FA-4300-8CA7-3653E3D23F24}" type="slidenum">
              <a:rPr lang="en-US" smtClean="0"/>
              <a:pPr/>
              <a:t>‹#›</a:t>
            </a:fld>
            <a:endParaRPr lang="en-US"/>
          </a:p>
        </p:txBody>
      </p:sp>
      <p:sp>
        <p:nvSpPr>
          <p:cNvPr id="4" name="Date Placeholder 7">
            <a:extLst>
              <a:ext uri="{FF2B5EF4-FFF2-40B4-BE49-F238E27FC236}">
                <a16:creationId xmlns:a16="http://schemas.microsoft.com/office/drawing/2014/main" id="{A2FFDCCB-BDEF-FCB6-556E-CE2F43C410A8}"/>
              </a:ext>
            </a:extLst>
          </p:cNvPr>
          <p:cNvSpPr>
            <a:spLocks noGrp="1"/>
          </p:cNvSpPr>
          <p:nvPr>
            <p:ph type="dt" sz="half" idx="2"/>
          </p:nvPr>
        </p:nvSpPr>
        <p:spPr>
          <a:xfrm>
            <a:off x="4267200" y="6356360"/>
            <a:ext cx="3657600" cy="365125"/>
          </a:xfrm>
          <a:prstGeom prst="rect">
            <a:avLst/>
          </a:prstGeom>
        </p:spPr>
        <p:txBody>
          <a:bodyPr vert="horz" lIns="457200" tIns="45720" rIns="457200" bIns="45720" rtlCol="0" anchor="ctr"/>
          <a:lstStyle>
            <a:lvl1pPr algn="ctr" defTabSz="274300">
              <a:defRPr sz="1100" b="0" i="0" cap="all" spc="150" baseline="0">
                <a:solidFill>
                  <a:schemeClr val="tx1">
                    <a:lumMod val="50000"/>
                    <a:lumOff val="50000"/>
                  </a:schemeClr>
                </a:solidFill>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25564589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170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987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9024612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73407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046552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New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CF14E13-C424-3C42-A48A-BD82D9F8C66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27372" y="68965"/>
            <a:ext cx="6864628" cy="6722533"/>
          </a:xfrm>
          <a:prstGeom prst="rect">
            <a:avLst/>
          </a:prstGeom>
        </p:spPr>
      </p:pic>
      <p:pic>
        <p:nvPicPr>
          <p:cNvPr id="6" name="MS logo gray - EMF" descr="Microsoft logo, gray text version">
            <a:extLst>
              <a:ext uri="{FF2B5EF4-FFF2-40B4-BE49-F238E27FC236}">
                <a16:creationId xmlns:a16="http://schemas.microsoft.com/office/drawing/2014/main" id="{4C2DB8D1-F8B3-464C-A4AF-49A3EB1DE9A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4482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 Power BI (Old 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42023" y="739541"/>
            <a:ext cx="7049978" cy="5614928"/>
          </a:xfrm>
          <a:prstGeom prst="rect">
            <a:avLst/>
          </a:prstGeom>
        </p:spPr>
      </p:pic>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2565252" y="504969"/>
            <a:ext cx="425607" cy="425667"/>
          </a:xfrm>
          <a:prstGeom prst="rect">
            <a:avLst/>
          </a:prstGeom>
          <a:noFill/>
          <a:extLst>
            <a:ext uri="{909E8E84-426E-40DD-AFC4-6F175D3DCCD1}">
              <a14:hiddenFill xmlns:a14="http://schemas.microsoft.com/office/drawing/2010/main">
                <a:solidFill>
                  <a:srgbClr val="FFFFFF"/>
                </a:solidFill>
              </a14:hiddenFill>
            </a:ext>
          </a:extLst>
        </p:spPr>
      </p:pic>
      <p:pic>
        <p:nvPicPr>
          <p:cNvPr id="8" name="MS logo gray - EMF" descr="Microsoft logo, gray text version">
            <a:extLst>
              <a:ext uri="{FF2B5EF4-FFF2-40B4-BE49-F238E27FC236}">
                <a16:creationId xmlns:a16="http://schemas.microsoft.com/office/drawing/2014/main" id="{3FD803C1-05F7-FE41-BF45-C11C0321ED0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82198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899F8B4-3CBB-454F-BA48-8506F3821D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39541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767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359282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596613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Low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81331175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30196981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86825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nk with Head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Rectangle 2">
            <a:extLst>
              <a:ext uri="{FF2B5EF4-FFF2-40B4-BE49-F238E27FC236}">
                <a16:creationId xmlns:a16="http://schemas.microsoft.com/office/drawing/2014/main" id="{8C5DECA4-675D-BE4F-9BD3-3887B5DA1E2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220089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1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9230170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with Graphic and 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452C0352-8233-D544-847E-3F85BD04D86D}"/>
              </a:ext>
            </a:extLst>
          </p:cNvPr>
          <p:cNvSpPr>
            <a:spLocks noGrp="1"/>
          </p:cNvSpPr>
          <p:nvPr>
            <p:ph type="title"/>
          </p:nvPr>
        </p:nvSpPr>
        <p:spPr>
          <a:xfrm>
            <a:off x="582613" y="457200"/>
            <a:ext cx="11026776"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5639781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raphic with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5044711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Graphic with Nav">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E06E01-33DF-9A43-A0C6-F9441D3E5C5F}"/>
              </a:ext>
            </a:extLst>
          </p:cNvPr>
          <p:cNvSpPr/>
          <p:nvPr userDrawn="1"/>
        </p:nvSpPr>
        <p:spPr bwMode="auto">
          <a:xfrm>
            <a:off x="152400" y="15240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3F52E6B-8B53-3244-97D2-5C28480A9830}"/>
              </a:ext>
            </a:extLst>
          </p:cNvPr>
          <p:cNvGrpSpPr/>
          <p:nvPr userDrawn="1"/>
        </p:nvGrpSpPr>
        <p:grpSpPr>
          <a:xfrm>
            <a:off x="11582996" y="218637"/>
            <a:ext cx="444876" cy="162166"/>
            <a:chOff x="695390" y="1849514"/>
            <a:chExt cx="10353479" cy="3774046"/>
          </a:xfrm>
        </p:grpSpPr>
        <p:sp>
          <p:nvSpPr>
            <p:cNvPr id="7" name="Rounded Rectangle 6">
              <a:extLst>
                <a:ext uri="{FF2B5EF4-FFF2-40B4-BE49-F238E27FC236}">
                  <a16:creationId xmlns:a16="http://schemas.microsoft.com/office/drawing/2014/main" id="{B770D70C-3673-E547-AED2-0FA6167F2ADF}"/>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8238AA11-5566-BC4F-BB3E-EADDE2C05860}"/>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9" name="Rounded Rectangle 8">
              <a:extLst>
                <a:ext uri="{FF2B5EF4-FFF2-40B4-BE49-F238E27FC236}">
                  <a16:creationId xmlns:a16="http://schemas.microsoft.com/office/drawing/2014/main" id="{858ADC76-8554-FB48-9C63-AA037624F7DD}"/>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0" name="Rectangle 9">
            <a:hlinkClick r:id="" action="ppaction://noaction"/>
            <a:extLst>
              <a:ext uri="{FF2B5EF4-FFF2-40B4-BE49-F238E27FC236}">
                <a16:creationId xmlns:a16="http://schemas.microsoft.com/office/drawing/2014/main" id="{DCB5D78B-11C4-0D46-93FA-F5436584828D}"/>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123025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Individual: PPT for data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9B75F6-93F7-4F48-A65D-49EB27DD1E07}"/>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717766"/>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354291"/>
            <a:ext cx="2820366" cy="615553"/>
          </a:xfrm>
        </p:spPr>
        <p:txBody>
          <a:bodyPr/>
          <a:lstStyle>
            <a:lvl1pPr marL="0" indent="0" algn="l">
              <a:spcBef>
                <a:spcPts val="1080"/>
              </a:spcBef>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92608379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048EBB-F766-B247-91B0-286BA98DD0FA}"/>
              </a:ext>
            </a:extLst>
          </p:cNvPr>
          <p:cNvSpPr/>
          <p:nvPr userDrawn="1"/>
        </p:nvSpPr>
        <p:spPr bwMode="auto">
          <a:xfrm>
            <a:off x="4030133" y="1439333"/>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60E942E-C499-3441-A72D-8F3354617E39}"/>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272937"/>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8" name="Rectangle 27">
            <a:extLst>
              <a:ext uri="{FF2B5EF4-FFF2-40B4-BE49-F238E27FC236}">
                <a16:creationId xmlns:a16="http://schemas.microsoft.com/office/drawing/2014/main" id="{96E328B0-C7D6-DE4E-963A-C1051E4487A5}"/>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DB80A3E-F04B-9142-9508-A4637D654E62}"/>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0740B1A-B0ED-5549-92B3-524ABCE242A8}"/>
              </a:ext>
            </a:extLst>
          </p:cNvPr>
          <p:cNvGrpSpPr/>
          <p:nvPr userDrawn="1"/>
        </p:nvGrpSpPr>
        <p:grpSpPr>
          <a:xfrm>
            <a:off x="293688" y="157289"/>
            <a:ext cx="1352934" cy="298474"/>
            <a:chOff x="433059" y="157289"/>
            <a:chExt cx="1352934" cy="298474"/>
          </a:xfrm>
        </p:grpSpPr>
        <p:sp>
          <p:nvSpPr>
            <p:cNvPr id="31" name="Title 2">
              <a:extLst>
                <a:ext uri="{FF2B5EF4-FFF2-40B4-BE49-F238E27FC236}">
                  <a16:creationId xmlns:a16="http://schemas.microsoft.com/office/drawing/2014/main" id="{286240F5-DEB1-E44B-9C07-ACCD0CC82A73}"/>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08D09AB8-916F-B643-A779-0DA9CFE1777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88591976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extLst>
              <a:ext uri="{FF2B5EF4-FFF2-40B4-BE49-F238E27FC236}">
                <a16:creationId xmlns:a16="http://schemas.microsoft.com/office/drawing/2014/main" id="{0A0CE55F-C280-CB4B-B97F-21E0A248DEE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BFC6B0D-FE5C-B947-8E51-9842DDBE434A}"/>
              </a:ext>
            </a:extLst>
          </p:cNvPr>
          <p:cNvGrpSpPr/>
          <p:nvPr userDrawn="1"/>
        </p:nvGrpSpPr>
        <p:grpSpPr>
          <a:xfrm>
            <a:off x="164128" y="157289"/>
            <a:ext cx="1793315" cy="304438"/>
            <a:chOff x="164128" y="157289"/>
            <a:chExt cx="1793315" cy="304438"/>
          </a:xfrm>
        </p:grpSpPr>
        <p:sp>
          <p:nvSpPr>
            <p:cNvPr id="20" name="Freeform 19">
              <a:extLst>
                <a:ext uri="{FF2B5EF4-FFF2-40B4-BE49-F238E27FC236}">
                  <a16:creationId xmlns:a16="http://schemas.microsoft.com/office/drawing/2014/main" id="{0566DC34-F0B2-694D-9AF7-83B9B1577F9B}"/>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E440519A-C2E2-964B-9195-BCF532CCBC2F}"/>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FD3B1EEC-DE33-7B4D-A05E-8564E1E5D42C}"/>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Rounded Rectangle 22">
              <a:extLst>
                <a:ext uri="{FF2B5EF4-FFF2-40B4-BE49-F238E27FC236}">
                  <a16:creationId xmlns:a16="http://schemas.microsoft.com/office/drawing/2014/main" id="{F5767A10-074E-8D40-813C-C06AA4E7118E}"/>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4" name="Title 2">
              <a:extLst>
                <a:ext uri="{FF2B5EF4-FFF2-40B4-BE49-F238E27FC236}">
                  <a16:creationId xmlns:a16="http://schemas.microsoft.com/office/drawing/2014/main" id="{56E773F6-361C-044A-94F8-9AE01840E22B}"/>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25" name="TextBox 24">
              <a:extLst>
                <a:ext uri="{FF2B5EF4-FFF2-40B4-BE49-F238E27FC236}">
                  <a16:creationId xmlns:a16="http://schemas.microsoft.com/office/drawing/2014/main" id="{1E8B4E66-C59E-9242-A05A-E42AB085DFC1}"/>
                </a:ext>
              </a:extLst>
            </p:cNvPr>
            <p:cNvSpPr txBox="1"/>
            <p:nvPr/>
          </p:nvSpPr>
          <p:spPr>
            <a:xfrm>
              <a:off x="604509" y="286486"/>
              <a:ext cx="1285608"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PowerPoint for data</a:t>
              </a:r>
            </a:p>
          </p:txBody>
        </p:sp>
      </p:grpSp>
      <p:sp>
        <p:nvSpPr>
          <p:cNvPr id="26" name="Rectangle 25">
            <a:hlinkClick r:id="" action="ppaction://noaction"/>
            <a:extLst>
              <a:ext uri="{FF2B5EF4-FFF2-40B4-BE49-F238E27FC236}">
                <a16:creationId xmlns:a16="http://schemas.microsoft.com/office/drawing/2014/main" id="{CBF3025E-1A7D-BF4B-B15C-ADA183AC57C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5946097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793315" cy="304438"/>
            <a:chOff x="164128" y="157289"/>
            <a:chExt cx="179331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46522"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9C6D0F-3D98-CC4B-9B52-C7D9B9426F6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88B7607-7EE5-C649-8399-C9F6E42CBB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24" name="Text Placeholder 5">
            <a:extLst>
              <a:ext uri="{FF2B5EF4-FFF2-40B4-BE49-F238E27FC236}">
                <a16:creationId xmlns:a16="http://schemas.microsoft.com/office/drawing/2014/main" id="{B82A3978-F824-B545-BE74-B2C10DD5E00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48521636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7836859-C7B9-3C41-8057-8C1C824BAE02}"/>
              </a:ext>
            </a:extLst>
          </p:cNvPr>
          <p:cNvSpPr/>
          <p:nvPr userDrawn="1"/>
        </p:nvSpPr>
        <p:spPr bwMode="auto">
          <a:xfrm>
            <a:off x="0" y="166816"/>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D8D6CE0-C2C4-4F4F-B5D2-E2F6FC1CC1C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7AFE2D-5DD9-DC49-8BD8-2AD303F4609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D76D8B3-E77E-264E-9223-95965C078626}"/>
              </a:ext>
            </a:extLst>
          </p:cNvPr>
          <p:cNvGrpSpPr/>
          <p:nvPr userDrawn="1"/>
        </p:nvGrpSpPr>
        <p:grpSpPr>
          <a:xfrm>
            <a:off x="293688" y="157289"/>
            <a:ext cx="1352934" cy="298474"/>
            <a:chOff x="433059" y="157289"/>
            <a:chExt cx="1352934" cy="298474"/>
          </a:xfrm>
        </p:grpSpPr>
        <p:sp>
          <p:nvSpPr>
            <p:cNvPr id="19" name="Title 2">
              <a:extLst>
                <a:ext uri="{FF2B5EF4-FFF2-40B4-BE49-F238E27FC236}">
                  <a16:creationId xmlns:a16="http://schemas.microsoft.com/office/drawing/2014/main" id="{D255413A-2632-FC44-959B-F61B64B3C82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20" name="TextBox 19">
              <a:extLst>
                <a:ext uri="{FF2B5EF4-FFF2-40B4-BE49-F238E27FC236}">
                  <a16:creationId xmlns:a16="http://schemas.microsoft.com/office/drawing/2014/main" id="{CD8B9713-519C-1442-99DC-B2DD207C0FB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6593050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875002"/>
            <a:ext cx="4407397" cy="1107996"/>
          </a:xfrm>
        </p:spPr>
        <p:txBody>
          <a:bodyPr anchor="ctr"/>
          <a:lstStyle>
            <a:lvl1pPr algn="l">
              <a:defRPr/>
            </a:lvl1pPr>
          </a:lstStyle>
          <a:p>
            <a:r>
              <a:rPr lang="en-US"/>
              <a:t>Click to edit Master title style</a:t>
            </a:r>
          </a:p>
        </p:txBody>
      </p:sp>
      <p:sp>
        <p:nvSpPr>
          <p:cNvPr id="13" name="Rectangle 12">
            <a:hlinkClick r:id="" action="ppaction://noaction"/>
            <a:extLst>
              <a:ext uri="{FF2B5EF4-FFF2-40B4-BE49-F238E27FC236}">
                <a16:creationId xmlns:a16="http://schemas.microsoft.com/office/drawing/2014/main" id="{CF5BBE0C-223E-0C4A-BEBA-67FCC89ADBC4}"/>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CD9A895-0652-9542-967F-55EEA461328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AF91BE2-FCDF-AB42-9F02-8FC766D9CD1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B58B34-9A7D-A34F-9DD8-4E3716FD9F2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331F855-7D89-D14C-9755-EFE70A89A7F5}"/>
              </a:ext>
            </a:extLst>
          </p:cNvPr>
          <p:cNvGrpSpPr/>
          <p:nvPr userDrawn="1"/>
        </p:nvGrpSpPr>
        <p:grpSpPr>
          <a:xfrm>
            <a:off x="293688" y="157289"/>
            <a:ext cx="1352934" cy="298474"/>
            <a:chOff x="433059" y="157289"/>
            <a:chExt cx="1352934" cy="298474"/>
          </a:xfrm>
        </p:grpSpPr>
        <p:sp>
          <p:nvSpPr>
            <p:cNvPr id="17" name="Title 2">
              <a:extLst>
                <a:ext uri="{FF2B5EF4-FFF2-40B4-BE49-F238E27FC236}">
                  <a16:creationId xmlns:a16="http://schemas.microsoft.com/office/drawing/2014/main" id="{F27294D1-23EE-7D46-BBF0-F6031277BF5C}"/>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8" name="TextBox 17">
              <a:extLst>
                <a:ext uri="{FF2B5EF4-FFF2-40B4-BE49-F238E27FC236}">
                  <a16:creationId xmlns:a16="http://schemas.microsoft.com/office/drawing/2014/main" id="{EC10EB76-9FF5-EC4A-9786-63A97BC8018D}"/>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18332748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84319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0DF0C6E3-A998-C043-B31E-FB424716D333}"/>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0BA1D38-9930-8044-86EA-E247480DC4F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8B0A5F-805B-C149-8C2D-A20A6A63368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9E96B56-DF46-654A-B782-77E02B3008E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830B0F5E-FA3B-2647-B9F1-4F6E046E991A}"/>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58925DA-C1BB-0840-AA16-EE69A29DD318}"/>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25283C67-9B10-DB49-913A-FAD7E9E8D127}"/>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32641350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Rectangle 33">
            <a:extLst>
              <a:ext uri="{FF2B5EF4-FFF2-40B4-BE49-F238E27FC236}">
                <a16:creationId xmlns:a16="http://schemas.microsoft.com/office/drawing/2014/main" id="{8C0D0DD5-FBC8-ED47-9D70-D794475055B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3C43389-A724-EE40-888C-CEB8E5CB4C1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34851CA-B9B2-834E-89A7-86EEFDE077A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EEF4B87-1792-ED4B-8746-D6A1118DC3BE}"/>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293E590-B8BB-4140-A78E-3DEECE43845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0FB75013-3AC5-1143-AB96-82429A0C0FAF}"/>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54925259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46C022-10CF-3A4A-B7FD-89C302A3D35D}"/>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FEC8ED4B-2DE5-8145-8D21-3A838EA823F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343797"/>
            <a:ext cx="2839855" cy="1414427"/>
          </a:xfrm>
        </p:spPr>
        <p:txBody>
          <a:bodyPr anchor="b"/>
          <a:lstStyle>
            <a:lvl1pPr algn="l">
              <a:defRPr sz="2800"/>
            </a:lvl1pPr>
          </a:lstStyle>
          <a:p>
            <a:r>
              <a:rPr lang="en-US"/>
              <a:t>Click to edit Master title style</a:t>
            </a:r>
          </a:p>
        </p:txBody>
      </p:sp>
      <p:sp>
        <p:nvSpPr>
          <p:cNvPr id="22" name="Text Placeholder 5">
            <a:extLst>
              <a:ext uri="{FF2B5EF4-FFF2-40B4-BE49-F238E27FC236}">
                <a16:creationId xmlns:a16="http://schemas.microsoft.com/office/drawing/2014/main" id="{3FB1DC5C-0508-BA4D-90B6-30E164B7848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9" name="Rectangle 18">
            <a:extLst>
              <a:ext uri="{FF2B5EF4-FFF2-40B4-BE49-F238E27FC236}">
                <a16:creationId xmlns:a16="http://schemas.microsoft.com/office/drawing/2014/main" id="{F3868A81-6C2C-5041-B7E1-1C07B434150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7C1AD59-E379-3F46-B323-811466794C3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569B57F-0FC5-A84E-BDED-FEA6863BB697}"/>
              </a:ext>
            </a:extLst>
          </p:cNvPr>
          <p:cNvGrpSpPr/>
          <p:nvPr userDrawn="1"/>
        </p:nvGrpSpPr>
        <p:grpSpPr>
          <a:xfrm>
            <a:off x="293688" y="157289"/>
            <a:ext cx="1261564" cy="298474"/>
            <a:chOff x="433059" y="157289"/>
            <a:chExt cx="1261564" cy="298474"/>
          </a:xfrm>
        </p:grpSpPr>
        <p:sp>
          <p:nvSpPr>
            <p:cNvPr id="14" name="Title 2">
              <a:extLst>
                <a:ext uri="{FF2B5EF4-FFF2-40B4-BE49-F238E27FC236}">
                  <a16:creationId xmlns:a16="http://schemas.microsoft.com/office/drawing/2014/main" id="{EEB0636D-87E9-F94C-826A-ECD2F903E2E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5" name="TextBox 14">
              <a:extLst>
                <a:ext uri="{FF2B5EF4-FFF2-40B4-BE49-F238E27FC236}">
                  <a16:creationId xmlns:a16="http://schemas.microsoft.com/office/drawing/2014/main" id="{928A5030-6264-FF49-B6FF-21A12B237D67}"/>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376774790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36" name="Rectangle 35">
            <a:extLst>
              <a:ext uri="{FF2B5EF4-FFF2-40B4-BE49-F238E27FC236}">
                <a16:creationId xmlns:a16="http://schemas.microsoft.com/office/drawing/2014/main" id="{8BDA9444-8F10-654B-9C7E-A4F4D08AA0D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7E9F203-FD40-7E46-BC5A-8424B9A241E3}"/>
              </a:ext>
            </a:extLst>
          </p:cNvPr>
          <p:cNvGrpSpPr/>
          <p:nvPr userDrawn="1"/>
        </p:nvGrpSpPr>
        <p:grpSpPr>
          <a:xfrm>
            <a:off x="164128" y="157289"/>
            <a:ext cx="1572101" cy="304438"/>
            <a:chOff x="164128" y="157289"/>
            <a:chExt cx="1572101" cy="304438"/>
          </a:xfrm>
        </p:grpSpPr>
        <p:sp>
          <p:nvSpPr>
            <p:cNvPr id="38" name="Freeform 37">
              <a:extLst>
                <a:ext uri="{FF2B5EF4-FFF2-40B4-BE49-F238E27FC236}">
                  <a16:creationId xmlns:a16="http://schemas.microsoft.com/office/drawing/2014/main" id="{21AE30E0-5218-9C45-851E-384DA10D4752}"/>
                </a:ext>
              </a:extLst>
            </p:cNvPr>
            <p:cNvSpPr/>
            <p:nvPr userDrawn="1"/>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39" name="Freeform 38">
              <a:extLst>
                <a:ext uri="{FF2B5EF4-FFF2-40B4-BE49-F238E27FC236}">
                  <a16:creationId xmlns:a16="http://schemas.microsoft.com/office/drawing/2014/main" id="{B27938F8-EF03-0643-A34E-47EFD0D45983}"/>
                </a:ext>
              </a:extLst>
            </p:cNvPr>
            <p:cNvSpPr/>
            <p:nvPr userDrawn="1"/>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0" name="Freeform 39">
              <a:extLst>
                <a:ext uri="{FF2B5EF4-FFF2-40B4-BE49-F238E27FC236}">
                  <a16:creationId xmlns:a16="http://schemas.microsoft.com/office/drawing/2014/main" id="{A9B187DB-46A7-1043-A738-CDC1C4F7CF4D}"/>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1" name="Rounded Rectangle 40">
              <a:extLst>
                <a:ext uri="{FF2B5EF4-FFF2-40B4-BE49-F238E27FC236}">
                  <a16:creationId xmlns:a16="http://schemas.microsoft.com/office/drawing/2014/main" id="{C4901EE1-B334-D341-9AE1-E7F02D330CAF}"/>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42" name="Title 2">
              <a:extLst>
                <a:ext uri="{FF2B5EF4-FFF2-40B4-BE49-F238E27FC236}">
                  <a16:creationId xmlns:a16="http://schemas.microsoft.com/office/drawing/2014/main" id="{9346567C-2CD0-FC4F-B966-03476F1F85C7}"/>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43" name="TextBox 42">
              <a:extLst>
                <a:ext uri="{FF2B5EF4-FFF2-40B4-BE49-F238E27FC236}">
                  <a16:creationId xmlns:a16="http://schemas.microsoft.com/office/drawing/2014/main" id="{33A3B67F-3825-324F-90C2-1A774DCF77F8}"/>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44" name="Rectangle 43">
            <a:hlinkClick r:id="" action="ppaction://noaction"/>
            <a:extLst>
              <a:ext uri="{FF2B5EF4-FFF2-40B4-BE49-F238E27FC236}">
                <a16:creationId xmlns:a16="http://schemas.microsoft.com/office/drawing/2014/main" id="{95DDBD0B-DB63-FD43-91CA-D57FD6F4DBE4}"/>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6416341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766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7" name="Rectangle 16">
            <a:extLst>
              <a:ext uri="{FF2B5EF4-FFF2-40B4-BE49-F238E27FC236}">
                <a16:creationId xmlns:a16="http://schemas.microsoft.com/office/drawing/2014/main" id="{7EFA4696-EF14-994C-8C0D-8629ECE10249}"/>
              </a:ext>
            </a:extLst>
          </p:cNvPr>
          <p:cNvSpPr/>
          <p:nvPr userDrawn="1"/>
        </p:nvSpPr>
        <p:spPr bwMode="auto">
          <a:xfrm>
            <a:off x="0" y="1597"/>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DD52FB8-0430-D248-9052-DC7F71ACD71B}"/>
              </a:ext>
            </a:extLst>
          </p:cNvPr>
          <p:cNvGrpSpPr/>
          <p:nvPr userDrawn="1"/>
        </p:nvGrpSpPr>
        <p:grpSpPr>
          <a:xfrm>
            <a:off x="164128" y="158886"/>
            <a:ext cx="1572101" cy="304438"/>
            <a:chOff x="164128" y="157289"/>
            <a:chExt cx="1572101" cy="304438"/>
          </a:xfrm>
        </p:grpSpPr>
        <p:sp>
          <p:nvSpPr>
            <p:cNvPr id="21" name="Freeform 20">
              <a:extLst>
                <a:ext uri="{FF2B5EF4-FFF2-40B4-BE49-F238E27FC236}">
                  <a16:creationId xmlns:a16="http://schemas.microsoft.com/office/drawing/2014/main" id="{5728F628-351F-DF43-BFEA-3EC489BF6251}"/>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4710783E-F277-FB43-B8A6-42736956F25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DBBB85C3-1B5D-1242-92B3-B938D338DDE6}"/>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4" name="Rounded Rectangle 23">
              <a:extLst>
                <a:ext uri="{FF2B5EF4-FFF2-40B4-BE49-F238E27FC236}">
                  <a16:creationId xmlns:a16="http://schemas.microsoft.com/office/drawing/2014/main" id="{5DCF3E94-0AFA-1744-9BBE-5B8ECE8872A4}"/>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5" name="Title 2">
              <a:extLst>
                <a:ext uri="{FF2B5EF4-FFF2-40B4-BE49-F238E27FC236}">
                  <a16:creationId xmlns:a16="http://schemas.microsoft.com/office/drawing/2014/main" id="{5EE2A01B-47D3-2547-9C80-C28FDC805E1D}"/>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26" name="TextBox 25">
              <a:extLst>
                <a:ext uri="{FF2B5EF4-FFF2-40B4-BE49-F238E27FC236}">
                  <a16:creationId xmlns:a16="http://schemas.microsoft.com/office/drawing/2014/main" id="{BE7979B0-4175-834A-9592-08200DB15CDD}"/>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27" name="Rectangle 26">
            <a:hlinkClick r:id="" action="ppaction://noaction"/>
            <a:extLst>
              <a:ext uri="{FF2B5EF4-FFF2-40B4-BE49-F238E27FC236}">
                <a16:creationId xmlns:a16="http://schemas.microsoft.com/office/drawing/2014/main" id="{C9988CA1-BAF9-C04D-BB08-2881BAD6B48A}"/>
              </a:ext>
            </a:extLst>
          </p:cNvPr>
          <p:cNvSpPr/>
          <p:nvPr userDrawn="1"/>
        </p:nvSpPr>
        <p:spPr bwMode="auto">
          <a:xfrm>
            <a:off x="0" y="1597"/>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hlinkClick r:id="" action="ppaction://noaction"/>
            <a:extLst>
              <a:ext uri="{FF2B5EF4-FFF2-40B4-BE49-F238E27FC236}">
                <a16:creationId xmlns:a16="http://schemas.microsoft.com/office/drawing/2014/main" id="{44E27974-37DE-4141-B19A-087B3F94DA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3229510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56267"/>
            <a:ext cx="7445829" cy="4213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3" name="Rectangle 12">
            <a:extLst>
              <a:ext uri="{FF2B5EF4-FFF2-40B4-BE49-F238E27FC236}">
                <a16:creationId xmlns:a16="http://schemas.microsoft.com/office/drawing/2014/main" id="{ABB0BB31-658E-7E43-8E9B-FE02C240257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CB5DF2CB-277B-4A4C-B583-C1293608AF79}"/>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5AE25B72-B187-1740-AEE1-B2E36DD5FE6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7895F6F0-62D0-5B4C-8086-20FF1277C208}"/>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262010936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eams: Action">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9" name="Rectangle 8">
            <a:extLst>
              <a:ext uri="{FF2B5EF4-FFF2-40B4-BE49-F238E27FC236}">
                <a16:creationId xmlns:a16="http://schemas.microsoft.com/office/drawing/2014/main" id="{80AB90AA-28CE-E24D-B077-CD60DE4C994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BBB9BCD-362B-3C44-BD30-945A5C472FA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5649F578-2BED-9743-803A-B9E186824113}"/>
              </a:ext>
            </a:extLst>
          </p:cNvPr>
          <p:cNvGrpSpPr/>
          <p:nvPr userDrawn="1"/>
        </p:nvGrpSpPr>
        <p:grpSpPr>
          <a:xfrm>
            <a:off x="293688" y="157289"/>
            <a:ext cx="1261564" cy="298474"/>
            <a:chOff x="433059" y="157289"/>
            <a:chExt cx="1261564" cy="298474"/>
          </a:xfrm>
        </p:grpSpPr>
        <p:sp>
          <p:nvSpPr>
            <p:cNvPr id="12" name="Title 2">
              <a:extLst>
                <a:ext uri="{FF2B5EF4-FFF2-40B4-BE49-F238E27FC236}">
                  <a16:creationId xmlns:a16="http://schemas.microsoft.com/office/drawing/2014/main" id="{DD650B2A-83A3-AB4E-AD52-B29360F9630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3" name="TextBox 12">
              <a:extLst>
                <a:ext uri="{FF2B5EF4-FFF2-40B4-BE49-F238E27FC236}">
                  <a16:creationId xmlns:a16="http://schemas.microsoft.com/office/drawing/2014/main" id="{02482F0E-6C06-D34E-AA13-7EB38FA909EF}"/>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428897310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3" name="Rectangle 22">
            <a:extLst>
              <a:ext uri="{FF2B5EF4-FFF2-40B4-BE49-F238E27FC236}">
                <a16:creationId xmlns:a16="http://schemas.microsoft.com/office/drawing/2014/main" id="{1ABB7EA5-0AC8-9C41-A7F0-1FC322909001}"/>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C3679A93-A745-6649-AE64-3137E5FAF6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25" name="Picture Placeholder 9">
            <a:extLst>
              <a:ext uri="{FF2B5EF4-FFF2-40B4-BE49-F238E27FC236}">
                <a16:creationId xmlns:a16="http://schemas.microsoft.com/office/drawing/2014/main" id="{99A58F40-3C2D-4B46-BE4E-B175053C28D6}"/>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7" name="Text Placeholder 5">
            <a:extLst>
              <a:ext uri="{FF2B5EF4-FFF2-40B4-BE49-F238E27FC236}">
                <a16:creationId xmlns:a16="http://schemas.microsoft.com/office/drawing/2014/main" id="{F7D37F6A-A6CB-9445-A929-0C041FA5B46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8" name="Rectangle 27">
            <a:hlinkClick r:id="" action="ppaction://noaction"/>
            <a:extLst>
              <a:ext uri="{FF2B5EF4-FFF2-40B4-BE49-F238E27FC236}">
                <a16:creationId xmlns:a16="http://schemas.microsoft.com/office/drawing/2014/main" id="{CFD42F45-7E2A-A44C-8492-FCDDB08A932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C788E10-A86F-4945-B4D1-11F35E98C36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7236898-EC7A-2E48-8924-FDA64F07C7B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17B48A2-175A-C448-9558-351BAF713668}"/>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4716D819-D8C7-8940-A325-778F89F5F25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83DA4521-9DB7-7E4F-91FA-6F773A9F8930}"/>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304419579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eams: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572101" cy="304438"/>
            <a:chOff x="164128" y="157289"/>
            <a:chExt cx="157210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20" name="Rectangle 19">
            <a:hlinkClick r:id="" action="ppaction://noaction"/>
            <a:extLst>
              <a:ext uri="{FF2B5EF4-FFF2-40B4-BE49-F238E27FC236}">
                <a16:creationId xmlns:a16="http://schemas.microsoft.com/office/drawing/2014/main" id="{8033620B-E92D-154B-A6C5-393EBA655D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0538946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616985" cy="304438"/>
            <a:chOff x="164128" y="157289"/>
            <a:chExt cx="161698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7660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sp>
        <p:nvSpPr>
          <p:cNvPr id="21" name="Rectangle 20">
            <a:hlinkClick r:id="" action="ppaction://noaction"/>
            <a:extLst>
              <a:ext uri="{FF2B5EF4-FFF2-40B4-BE49-F238E27FC236}">
                <a16:creationId xmlns:a16="http://schemas.microsoft.com/office/drawing/2014/main" id="{E0167D9F-FE90-FE4E-A57B-5129370186C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4173853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076716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DAB0F2A-BC17-5441-B1FE-0F5142473DC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5533B4E5-0D98-8C4A-BA52-91B667443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37918616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8731222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34312"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710107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C2B8512-6C40-694C-93B6-81286CCE078B}"/>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4502347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2836972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925377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764B26-92E4-044D-9012-5534CC19A34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AF8EADEA-6F47-F24B-9938-C505DB0CBC3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631180"/>
            <a:ext cx="2839855" cy="112704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1085935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7136918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D930A0B-34E8-2D4D-B051-E4871F139EB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62451907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59033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26744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1799636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177D9F1-5F9B-1948-A1CD-552216AD100C}"/>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FAA239E9-5367-674C-9152-01FF1D61A198}"/>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11B8EAB-9EEE-2E40-B610-6C31333825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05020" cy="861774"/>
          </a:xfrm>
        </p:spPr>
        <p:txBody>
          <a:bodyPr anchor="b"/>
          <a:lstStyle>
            <a:lvl1pPr algn="l">
              <a:defRPr sz="2800"/>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522049144"/>
      </p:ext>
    </p:extLst>
  </p:cSld>
  <p:clrMapOvr>
    <a:masterClrMapping/>
  </p:clrMapOvr>
  <p:transition>
    <p:fade/>
  </p:transition>
  <p:extLst>
    <p:ext uri="{DCECCB84-F9BA-43D5-87BE-67443E8EF086}">
      <p15:sldGuideLst xmlns:p15="http://schemas.microsoft.com/office/powerpoint/2012/main">
        <p15:guide id="1" orient="horz" pos="2370">
          <p15:clr>
            <a:srgbClr val="FBAE40"/>
          </p15:clr>
        </p15:guide>
        <p15:guide id="2" orient="horz" pos="2452">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643687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8106"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6791252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3E1F74-B98D-6945-9790-BD5F177B9B7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099957"/>
            <a:ext cx="2831146" cy="1658267"/>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85661714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0657641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625856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99224806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1D9BA1C-4137-C442-B98F-F35A616FA5D0}"/>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33" name="Text Placeholder 5">
            <a:extLst>
              <a:ext uri="{FF2B5EF4-FFF2-40B4-BE49-F238E27FC236}">
                <a16:creationId xmlns:a16="http://schemas.microsoft.com/office/drawing/2014/main" id="{31513F8A-6F08-214A-81C7-29A8AC6A44DC}"/>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77537751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935426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3327337"/>
            <a:ext cx="2770186" cy="430887"/>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userDrawn="1">
            <p:ph type="pic" sz="quarter" idx="11" hasCustomPrompt="1"/>
          </p:nvPr>
        </p:nvSpPr>
        <p:spPr>
          <a:xfrm>
            <a:off x="4049485" y="1489167"/>
            <a:ext cx="7402285" cy="4153988"/>
          </a:xfrm>
          <a:solidFill>
            <a:schemeClr val="bg1"/>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841887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913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411620849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77830A82-DB45-0A4A-B788-CCDD7FC990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836702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19955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0576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36661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Microsoft Ignite">
            <a:extLst>
              <a:ext uri="{FF2B5EF4-FFF2-40B4-BE49-F238E27FC236}">
                <a16:creationId xmlns:a16="http://schemas.microsoft.com/office/drawing/2014/main" id="{7111F31C-7FB8-4B8F-AA9A-B4814F3B02A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1103076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37332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6929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83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471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621143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181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142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39157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653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4270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700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49251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1378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6824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1272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39221782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0654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66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66011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21058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8061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095908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19685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0302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091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2509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716108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424964897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35750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7339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97921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453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1527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3126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23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0306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847964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063687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536136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8334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308738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74233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650777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94036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8001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7314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900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334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4233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23962487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32764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925634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01497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E0FC-9F54-411E-B47F-EE03F6432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E32F6B-310E-4E2B-A769-AF20D4E5D0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33481F-0913-4324-98F1-A0E3E463F720}"/>
              </a:ext>
            </a:extLst>
          </p:cNvPr>
          <p:cNvSpPr>
            <a:spLocks noGrp="1"/>
          </p:cNvSpPr>
          <p:nvPr>
            <p:ph type="dt" sz="half" idx="10"/>
          </p:nvPr>
        </p:nvSpPr>
        <p:spPr/>
        <p:txBody>
          <a:bodyPr/>
          <a:lstStyle/>
          <a:p>
            <a:fld id="{EAF21C86-AF0B-4288-BA13-25A15A6AE995}" type="datetimeFigureOut">
              <a:rPr lang="en-US" smtClean="0"/>
              <a:t>5/16/2024</a:t>
            </a:fld>
            <a:endParaRPr lang="en-US"/>
          </a:p>
        </p:txBody>
      </p:sp>
      <p:sp>
        <p:nvSpPr>
          <p:cNvPr id="5" name="Footer Placeholder 4">
            <a:extLst>
              <a:ext uri="{FF2B5EF4-FFF2-40B4-BE49-F238E27FC236}">
                <a16:creationId xmlns:a16="http://schemas.microsoft.com/office/drawing/2014/main" id="{11E23166-CCC8-4FA6-B95C-261CB212EE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0E26D-A595-45A1-89BF-2C34147575D1}"/>
              </a:ext>
            </a:extLst>
          </p:cNvPr>
          <p:cNvSpPr>
            <a:spLocks noGrp="1"/>
          </p:cNvSpPr>
          <p:nvPr>
            <p:ph type="sldNum" sz="quarter" idx="12"/>
          </p:nvPr>
        </p:nvSpPr>
        <p:spPr/>
        <p:txBody>
          <a:bodyPr/>
          <a:lstStyle/>
          <a:p>
            <a:fld id="{3107BA24-C0E2-4420-820F-D0661A7BAFBD}" type="slidenum">
              <a:rPr lang="en-US" smtClean="0"/>
              <a:t>‹#›</a:t>
            </a:fld>
            <a:endParaRPr lang="en-US"/>
          </a:p>
        </p:txBody>
      </p:sp>
    </p:spTree>
    <p:extLst>
      <p:ext uri="{BB962C8B-B14F-4D97-AF65-F5344CB8AC3E}">
        <p14:creationId xmlns:p14="http://schemas.microsoft.com/office/powerpoint/2010/main" val="29571009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EF2223-B86A-D385-E710-11383F10358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3B87BAF2-66ED-C4D9-18E2-1CEDA583AF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F2F63CFB-7A75-C3DD-C549-3FDA1E6E05A0}"/>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D8540886-B7A1-41BD-704C-06CA4895DCA9}"/>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5610E06-5B6F-C618-C1DA-C4B7E0CA0CBE}"/>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12FBC64-5D05-7B9D-64D7-A4C0514E549B}"/>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F24DF8D-F8D9-9B21-9A8B-E3FFBC717822}"/>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9A5EF62-C4FE-3C3E-044B-A6455B9B0C32}"/>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2BD3D52-B611-C108-10D7-C442BE3EC732}"/>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AA6649B-8E43-21A7-7C77-833F78B2654E}"/>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13E0AAA-3962-7061-0100-AB6F49ABEB2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CC1E37A-4991-99DB-9F9C-72DAEF1ED64B}"/>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A1A7134-0FBA-EBAF-9A4E-32FF6876AD16}"/>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F0FA6C6-1972-7A63-3FDF-4A4912C21E5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1216EA5-190A-01F4-D8AE-26AEE2735701}"/>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3363BFA-0C81-9D48-3CD6-9931770AB1CC}"/>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D578899-394D-E390-B495-54532E64A510}"/>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7176376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2853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11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416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427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306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7753265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946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97630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92005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0713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52373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87316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00875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41149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7089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2259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47197605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9739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1459972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7446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51792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920041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6537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32006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09141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1406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16289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128430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381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442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243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3052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6236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56051623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6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84201" y="585788"/>
            <a:ext cx="1517162" cy="323661"/>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session title</a:t>
            </a:r>
          </a:p>
        </p:txBody>
      </p:sp>
      <p:sp>
        <p:nvSpPr>
          <p:cNvPr id="10" name="Text Placeholder 13">
            <a:extLst>
              <a:ext uri="{FF2B5EF4-FFF2-40B4-BE49-F238E27FC236}">
                <a16:creationId xmlns:a16="http://schemas.microsoft.com/office/drawing/2014/main" id="{EC4EBC78-13A0-4006-BB5F-221035426931}"/>
              </a:ext>
            </a:extLst>
          </p:cNvPr>
          <p:cNvSpPr>
            <a:spLocks noGrp="1"/>
          </p:cNvSpPr>
          <p:nvPr>
            <p:ph type="body" sz="quarter" idx="11" hasCustomPrompt="1"/>
          </p:nvPr>
        </p:nvSpPr>
        <p:spPr>
          <a:xfrm>
            <a:off x="574431" y="4838090"/>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name and title</a:t>
            </a:r>
          </a:p>
        </p:txBody>
      </p:sp>
    </p:spTree>
    <p:extLst>
      <p:ext uri="{BB962C8B-B14F-4D97-AF65-F5344CB8AC3E}">
        <p14:creationId xmlns:p14="http://schemas.microsoft.com/office/powerpoint/2010/main" val="3461134151"/>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5156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5715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571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0636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Section Title">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8700" y="0"/>
            <a:ext cx="6083300" cy="6858000"/>
          </a:xfrm>
          <a:prstGeom prst="rect">
            <a:avLst/>
          </a:prstGeom>
        </p:spPr>
      </p:pic>
      <p:sp>
        <p:nvSpPr>
          <p:cNvPr id="2" name="Title 1"/>
          <p:cNvSpPr>
            <a:spLocks noGrp="1"/>
          </p:cNvSpPr>
          <p:nvPr>
            <p:ph type="title" hasCustomPrompt="1"/>
          </p:nvPr>
        </p:nvSpPr>
        <p:spPr>
          <a:xfrm>
            <a:off x="585216" y="3035808"/>
            <a:ext cx="4456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
        <p:nvSpPr>
          <p:cNvPr id="4" name="Oval 3">
            <a:extLst>
              <a:ext uri="{FF2B5EF4-FFF2-40B4-BE49-F238E27FC236}">
                <a16:creationId xmlns:a16="http://schemas.microsoft.com/office/drawing/2014/main" id="{BC03996A-9794-4437-8500-374F1994E4CC}"/>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EB19C10F-F8D6-43E0-A82F-9F1C728F2232}"/>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spTree>
    <p:extLst>
      <p:ext uri="{BB962C8B-B14F-4D97-AF65-F5344CB8AC3E}">
        <p14:creationId xmlns:p14="http://schemas.microsoft.com/office/powerpoint/2010/main" val="2803354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48927926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Glowing abstract dots of varying sizes oriented in spirals creating a visual reminiscent of outer space, representing tech and data connectivity.">
            <a:extLst>
              <a:ext uri="{FF2B5EF4-FFF2-40B4-BE49-F238E27FC236}">
                <a16:creationId xmlns:a16="http://schemas.microsoft.com/office/drawing/2014/main" id="{1D0063B6-BC81-7F4D-B7BA-8C950AF6EDD7}"/>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23637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Glowing abstract dots of varying sizes oriented in spirals creating a visual reminiscent of outer space, representing tech and data connectivity.">
            <a:extLst>
              <a:ext uri="{FF2B5EF4-FFF2-40B4-BE49-F238E27FC236}">
                <a16:creationId xmlns:a16="http://schemas.microsoft.com/office/drawing/2014/main" id="{683405E5-D2AA-3A4C-BD2A-5812A01A5037}"/>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760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50350"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503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421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5035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503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41550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Graphic 5" descr="Spheres of several sizes connected by lines to represent a network connection. Behind it is a simplified bar chart visual. Together, this is a generic abstract graphical representation of the Intelligence Platform. ">
            <a:extLst>
              <a:ext uri="{FF2B5EF4-FFF2-40B4-BE49-F238E27FC236}">
                <a16:creationId xmlns:a16="http://schemas.microsoft.com/office/drawing/2014/main" id="{F7EA209F-FE08-BF4F-804A-F320A701B9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33581" y="1126541"/>
            <a:ext cx="4343891" cy="5238863"/>
          </a:xfrm>
          <a:prstGeom prst="rect">
            <a:avLst/>
          </a:prstGeom>
        </p:spPr>
      </p:pic>
    </p:spTree>
    <p:extLst>
      <p:ext uri="{BB962C8B-B14F-4D97-AF65-F5344CB8AC3E}">
        <p14:creationId xmlns:p14="http://schemas.microsoft.com/office/powerpoint/2010/main" val="2837859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Graphic 6" descr="Spheres of several sizes connected by lines to represent a network connection. Behind it is a simplified bar chart visual. Together, this is a generic abstract graphical representation of the Intelligence Platform. ">
            <a:extLst>
              <a:ext uri="{FF2B5EF4-FFF2-40B4-BE49-F238E27FC236}">
                <a16:creationId xmlns:a16="http://schemas.microsoft.com/office/drawing/2014/main" id="{652449DF-AF32-044F-BC02-38FCA0067C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28056" y="1704086"/>
            <a:ext cx="4354940" cy="4661318"/>
          </a:xfrm>
          <a:prstGeom prst="rect">
            <a:avLst/>
          </a:prstGeom>
        </p:spPr>
      </p:pic>
    </p:spTree>
    <p:extLst>
      <p:ext uri="{BB962C8B-B14F-4D97-AF65-F5344CB8AC3E}">
        <p14:creationId xmlns:p14="http://schemas.microsoft.com/office/powerpoint/2010/main" val="3479350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2832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388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904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0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14492658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459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796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6357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961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316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452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88726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1214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7530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37456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18367238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61649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851138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6612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51281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953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15906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3815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74537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67602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60652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510988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8506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94336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5108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027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42345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94597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453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18569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8015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933886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4118723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381595794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83160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420890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526103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774977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4" name="Graphic 3"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863631CB-135F-BC4F-A7FC-B16A2652A2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600000" flipH="1" flipV="1">
            <a:off x="8304658" y="2454581"/>
            <a:ext cx="3422889" cy="4129200"/>
          </a:xfrm>
          <a:prstGeom prst="rect">
            <a:avLst/>
          </a:prstGeom>
        </p:spPr>
      </p:pic>
    </p:spTree>
    <p:extLst>
      <p:ext uri="{BB962C8B-B14F-4D97-AF65-F5344CB8AC3E}">
        <p14:creationId xmlns:p14="http://schemas.microsoft.com/office/powerpoint/2010/main" val="26727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4" name="Graphic 3"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5C38267F-4CAD-1442-9F42-F49D49925E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00000">
            <a:off x="8483102" y="2506376"/>
            <a:ext cx="3223674" cy="4129200"/>
          </a:xfrm>
          <a:prstGeom prst="rect">
            <a:avLst/>
          </a:prstGeom>
        </p:spPr>
      </p:pic>
    </p:spTree>
    <p:extLst>
      <p:ext uri="{BB962C8B-B14F-4D97-AF65-F5344CB8AC3E}">
        <p14:creationId xmlns:p14="http://schemas.microsoft.com/office/powerpoint/2010/main" val="331917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C2449897-5494-424F-9721-32E22B2E8B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flipH="1" flipV="1">
            <a:off x="8334475" y="392764"/>
            <a:ext cx="3422889" cy="4129200"/>
          </a:xfrm>
          <a:prstGeom prst="rect">
            <a:avLst/>
          </a:prstGeom>
        </p:spPr>
      </p:pic>
    </p:spTree>
    <p:extLst>
      <p:ext uri="{BB962C8B-B14F-4D97-AF65-F5344CB8AC3E}">
        <p14:creationId xmlns:p14="http://schemas.microsoft.com/office/powerpoint/2010/main" val="353953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093D2CD7-EE03-F042-95E7-8F2B4F4D65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33690" y="392764"/>
            <a:ext cx="3223674" cy="4129200"/>
          </a:xfrm>
          <a:prstGeom prst="rect">
            <a:avLst/>
          </a:prstGeom>
        </p:spPr>
      </p:pic>
    </p:spTree>
    <p:extLst>
      <p:ext uri="{BB962C8B-B14F-4D97-AF65-F5344CB8AC3E}">
        <p14:creationId xmlns:p14="http://schemas.microsoft.com/office/powerpoint/2010/main" val="955478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674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6431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5318" cy="738187"/>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93499440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9E3874-CAAC-1444-9F1E-6D367C8DE0FF}"/>
              </a:ext>
            </a:extLst>
          </p:cNvPr>
          <p:cNvGrpSpPr/>
          <p:nvPr userDrawn="1"/>
        </p:nvGrpSpPr>
        <p:grpSpPr>
          <a:xfrm flipV="1">
            <a:off x="0" y="-2"/>
            <a:ext cx="12192000" cy="6858002"/>
            <a:chOff x="0" y="-2"/>
            <a:chExt cx="12192000" cy="6858002"/>
          </a:xfrm>
        </p:grpSpPr>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0F2347EC-534D-F947-ACD8-D0CD7EBCC004}"/>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8773" b="18194"/>
            <a:stretch/>
          </p:blipFill>
          <p:spPr>
            <a:xfrm>
              <a:off x="10752683" y="5001247"/>
              <a:ext cx="1439317" cy="1856753"/>
            </a:xfrm>
            <a:prstGeom prst="rect">
              <a:avLst/>
            </a:prstGeom>
          </p:spPr>
        </p:pic>
        <p:grpSp>
          <p:nvGrpSpPr>
            <p:cNvPr id="4" name="Group 3">
              <a:extLst>
                <a:ext uri="{FF2B5EF4-FFF2-40B4-BE49-F238E27FC236}">
                  <a16:creationId xmlns:a16="http://schemas.microsoft.com/office/drawing/2014/main" id="{746978F9-4DCC-8A45-BAE5-EB59364DC5D8}"/>
                </a:ext>
              </a:extLst>
            </p:cNvPr>
            <p:cNvGrpSpPr/>
            <p:nvPr userDrawn="1"/>
          </p:nvGrpSpPr>
          <p:grpSpPr>
            <a:xfrm>
              <a:off x="0" y="-2"/>
              <a:ext cx="12192000" cy="1856755"/>
              <a:chOff x="0" y="-2"/>
              <a:chExt cx="12192000" cy="1856755"/>
            </a:xfrm>
          </p:grpSpPr>
          <p:pic>
            <p:nvPicPr>
              <p:cNvPr id="6" name="Graphic 5"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ECA299D0-EB63-1140-84A8-FA4E655FBD96}"/>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8773" b="18194"/>
              <a:stretch/>
            </p:blipFill>
            <p:spPr>
              <a:xfrm rot="10800000">
                <a:off x="0" y="0"/>
                <a:ext cx="1439317" cy="1856753"/>
              </a:xfrm>
              <a:prstGeom prst="rect">
                <a:avLst/>
              </a:prstGeom>
            </p:spPr>
          </p:pic>
          <p:sp>
            <p:nvSpPr>
              <p:cNvPr id="7" name="Rectangle 6">
                <a:extLst>
                  <a:ext uri="{FF2B5EF4-FFF2-40B4-BE49-F238E27FC236}">
                    <a16:creationId xmlns:a16="http://schemas.microsoft.com/office/drawing/2014/main" id="{AB870881-E264-C240-A2FE-6AC4A796E87D}"/>
                  </a:ext>
                </a:extLst>
              </p:cNvPr>
              <p:cNvSpPr/>
              <p:nvPr userDrawn="1"/>
            </p:nvSpPr>
            <p:spPr bwMode="auto">
              <a:xfrm flipH="1" flipV="1">
                <a:off x="0" y="-2"/>
                <a:ext cx="12192000" cy="923544"/>
              </a:xfrm>
              <a:prstGeom prst="rect">
                <a:avLst/>
              </a:prstGeom>
              <a:gradFill>
                <a:gsLst>
                  <a:gs pos="99000">
                    <a:schemeClr val="bg1"/>
                  </a:gs>
                  <a:gs pos="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5DB72A7F-5DD4-E24A-8930-397EE6DE683B}"/>
                </a:ext>
              </a:extLst>
            </p:cNvPr>
            <p:cNvSpPr/>
            <p:nvPr userDrawn="1"/>
          </p:nvSpPr>
          <p:spPr bwMode="auto">
            <a:xfrm rot="10800000" flipH="1" flipV="1">
              <a:off x="0" y="5934455"/>
              <a:ext cx="12192000" cy="923544"/>
            </a:xfrm>
            <a:prstGeom prst="rect">
              <a:avLst/>
            </a:prstGeom>
            <a:gradFill>
              <a:gsLst>
                <a:gs pos="99000">
                  <a:schemeClr val="bg1"/>
                </a:gs>
                <a:gs pos="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58053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Anniversaries 1">
    <p:bg>
      <p:bgRef idx="1001">
        <a:schemeClr val="bg2"/>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957F6-EA67-9A47-83F7-E8290A74D547}"/>
              </a:ext>
            </a:extLst>
          </p:cNvPr>
          <p:cNvSpPr>
            <a:spLocks noGrp="1"/>
          </p:cNvSpPr>
          <p:nvPr>
            <p:ph type="title"/>
          </p:nvPr>
        </p:nvSpPr>
        <p:spPr>
          <a:xfrm>
            <a:off x="3771899" y="457200"/>
            <a:ext cx="7834883" cy="553998"/>
          </a:xfrm>
        </p:spPr>
        <p:txBody>
          <a:bodyPr/>
          <a:lstStyle/>
          <a:p>
            <a:r>
              <a:rPr lang="en-US"/>
              <a:t>Click to edit Master title style</a:t>
            </a:r>
            <a:endParaRPr lang="en-CA"/>
          </a:p>
        </p:txBody>
      </p:sp>
      <p:sp>
        <p:nvSpPr>
          <p:cNvPr id="8" name="Title 2">
            <a:extLst>
              <a:ext uri="{FF2B5EF4-FFF2-40B4-BE49-F238E27FC236}">
                <a16:creationId xmlns:a16="http://schemas.microsoft.com/office/drawing/2014/main" id="{9ED57492-7BDA-E34C-BD14-E658E5DC21C6}"/>
              </a:ext>
            </a:extLst>
          </p:cNvPr>
          <p:cNvSpPr txBox="1">
            <a:spLocks/>
          </p:cNvSpPr>
          <p:nvPr userDrawn="1"/>
        </p:nvSpPr>
        <p:spPr>
          <a:xfrm>
            <a:off x="581911" y="585788"/>
            <a:ext cx="2416233" cy="376720"/>
          </a:xfrm>
          <a:prstGeom prst="rect">
            <a:avLst/>
          </a:prstGeom>
        </p:spPr>
        <p:txBody>
          <a:bodyPr vert="horz" wrap="square" lIns="0" tIns="0" rIns="0" bIns="0" rtlCol="0" anchor="t">
            <a:normAutofit/>
          </a:bodyPr>
          <a:lstStyle>
            <a:lvl1pPr algn="l" defTabSz="932509"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l"/>
            <a:r>
              <a:rPr lang="en-CA" sz="1600" spc="300"/>
              <a:t>ANNIVERSARIES</a:t>
            </a:r>
          </a:p>
        </p:txBody>
      </p:sp>
      <p:sp>
        <p:nvSpPr>
          <p:cNvPr id="15" name="Text Placeholder 14">
            <a:extLst>
              <a:ext uri="{FF2B5EF4-FFF2-40B4-BE49-F238E27FC236}">
                <a16:creationId xmlns:a16="http://schemas.microsoft.com/office/drawing/2014/main" id="{42D0DA14-F22C-E341-B9F3-3483604F6ED6}"/>
              </a:ext>
            </a:extLst>
          </p:cNvPr>
          <p:cNvSpPr>
            <a:spLocks noGrp="1"/>
          </p:cNvSpPr>
          <p:nvPr>
            <p:ph type="body" sz="quarter" idx="13" hasCustomPrompt="1"/>
          </p:nvPr>
        </p:nvSpPr>
        <p:spPr>
          <a:xfrm>
            <a:off x="581911" y="797301"/>
            <a:ext cx="2635196" cy="1261640"/>
          </a:xfrm>
        </p:spPr>
        <p:txBody>
          <a:bodyPr/>
          <a:lstStyle>
            <a:lvl1pPr marL="0" indent="0" algn="l">
              <a:buNone/>
              <a:defRPr sz="9600" b="1">
                <a:gradFill>
                  <a:gsLst>
                    <a:gs pos="0">
                      <a:schemeClr val="accent3"/>
                    </a:gs>
                    <a:gs pos="100000">
                      <a:schemeClr val="accent1"/>
                    </a:gs>
                  </a:gsLst>
                  <a:lin ang="2700000" scaled="1"/>
                </a:gradFill>
                <a:latin typeface="+mj-lt"/>
              </a:defRPr>
            </a:lvl1pPr>
          </a:lstStyle>
          <a:p>
            <a:pPr lvl="0"/>
            <a:r>
              <a:rPr lang="en-US"/>
              <a:t>XX</a:t>
            </a:r>
          </a:p>
        </p:txBody>
      </p:sp>
      <p:sp>
        <p:nvSpPr>
          <p:cNvPr id="16" name="Text Placeholder 14">
            <a:extLst>
              <a:ext uri="{FF2B5EF4-FFF2-40B4-BE49-F238E27FC236}">
                <a16:creationId xmlns:a16="http://schemas.microsoft.com/office/drawing/2014/main" id="{0753B89B-29DD-4340-877C-ECFAFCBA975E}"/>
              </a:ext>
            </a:extLst>
          </p:cNvPr>
          <p:cNvSpPr>
            <a:spLocks noGrp="1"/>
          </p:cNvSpPr>
          <p:nvPr>
            <p:ph type="body" sz="quarter" idx="14" hasCustomPrompt="1"/>
          </p:nvPr>
        </p:nvSpPr>
        <p:spPr>
          <a:xfrm>
            <a:off x="581911" y="2058940"/>
            <a:ext cx="2635196" cy="923330"/>
          </a:xfrm>
        </p:spPr>
        <p:txBody>
          <a:bodyPr/>
          <a:lstStyle>
            <a:lvl1pPr marL="0" indent="0" algn="l">
              <a:buNone/>
              <a:defRPr sz="6000" b="1">
                <a:gradFill>
                  <a:gsLst>
                    <a:gs pos="0">
                      <a:schemeClr val="accent3"/>
                    </a:gs>
                    <a:gs pos="100000">
                      <a:schemeClr val="accent1"/>
                    </a:gs>
                  </a:gsLst>
                  <a:lin ang="2700000" scaled="1"/>
                </a:gradFill>
                <a:latin typeface="+mj-lt"/>
              </a:defRPr>
            </a:lvl1pPr>
          </a:lstStyle>
          <a:p>
            <a:pPr lvl="0"/>
            <a:r>
              <a:rPr lang="en-US"/>
              <a:t>Years</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71900" y="1307806"/>
            <a:ext cx="7837488" cy="4849926"/>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grpSp>
        <p:nvGrpSpPr>
          <p:cNvPr id="4" name="Group 3">
            <a:extLst>
              <a:ext uri="{FF2B5EF4-FFF2-40B4-BE49-F238E27FC236}">
                <a16:creationId xmlns:a16="http://schemas.microsoft.com/office/drawing/2014/main" id="{7E512DCC-5FD2-5546-92F0-5EB1FDCF83AF}"/>
              </a:ext>
            </a:extLst>
          </p:cNvPr>
          <p:cNvGrpSpPr/>
          <p:nvPr userDrawn="1"/>
        </p:nvGrpSpPr>
        <p:grpSpPr>
          <a:xfrm>
            <a:off x="454468" y="3501565"/>
            <a:ext cx="2586820" cy="2576735"/>
            <a:chOff x="523907" y="3372728"/>
            <a:chExt cx="2845502" cy="2834409"/>
          </a:xfrm>
        </p:grpSpPr>
        <p:pic>
          <p:nvPicPr>
            <p:cNvPr id="11" name="Picture 10" descr="An award ribbon with a star graphic. The ribbon has a circular scalloped edge.">
              <a:extLst>
                <a:ext uri="{FF2B5EF4-FFF2-40B4-BE49-F238E27FC236}">
                  <a16:creationId xmlns:a16="http://schemas.microsoft.com/office/drawing/2014/main" id="{CA2AA56F-1466-264C-A5BE-D66E21B8F83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9405" y="3372728"/>
              <a:ext cx="2053746" cy="2834409"/>
            </a:xfrm>
            <a:prstGeom prst="rect">
              <a:avLst/>
            </a:prstGeom>
          </p:spPr>
        </p:pic>
        <p:sp>
          <p:nvSpPr>
            <p:cNvPr id="2" name="Freeform 1">
              <a:extLst>
                <a:ext uri="{FF2B5EF4-FFF2-40B4-BE49-F238E27FC236}">
                  <a16:creationId xmlns:a16="http://schemas.microsoft.com/office/drawing/2014/main" id="{425F717D-ED98-9149-A7AB-AD42DE6D250E}"/>
                </a:ext>
              </a:extLst>
            </p:cNvPr>
            <p:cNvSpPr/>
            <p:nvPr/>
          </p:nvSpPr>
          <p:spPr>
            <a:xfrm>
              <a:off x="2895929" y="3513640"/>
              <a:ext cx="473480" cy="473477"/>
            </a:xfrm>
            <a:custGeom>
              <a:avLst/>
              <a:gdLst>
                <a:gd name="connsiteX0" fmla="*/ 320339 w 320338"/>
                <a:gd name="connsiteY0" fmla="*/ 160168 h 320336"/>
                <a:gd name="connsiteX1" fmla="*/ 160169 w 320338"/>
                <a:gd name="connsiteY1" fmla="*/ 320336 h 320336"/>
                <a:gd name="connsiteX2" fmla="*/ 0 w 320338"/>
                <a:gd name="connsiteY2" fmla="*/ 160168 h 320336"/>
                <a:gd name="connsiteX3" fmla="*/ 160169 w 320338"/>
                <a:gd name="connsiteY3" fmla="*/ 0 h 320336"/>
                <a:gd name="connsiteX4" fmla="*/ 320339 w 320338"/>
                <a:gd name="connsiteY4" fmla="*/ 160168 h 320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38" h="320336">
                  <a:moveTo>
                    <a:pt x="320339" y="160168"/>
                  </a:moveTo>
                  <a:cubicBezTo>
                    <a:pt x="320339" y="248627"/>
                    <a:pt x="248628" y="320336"/>
                    <a:pt x="160169" y="320336"/>
                  </a:cubicBezTo>
                  <a:cubicBezTo>
                    <a:pt x="71710" y="320336"/>
                    <a:pt x="0" y="248627"/>
                    <a:pt x="0" y="160168"/>
                  </a:cubicBezTo>
                  <a:cubicBezTo>
                    <a:pt x="0" y="71710"/>
                    <a:pt x="71710" y="0"/>
                    <a:pt x="160169" y="0"/>
                  </a:cubicBezTo>
                  <a:cubicBezTo>
                    <a:pt x="248628" y="0"/>
                    <a:pt x="320339" y="71710"/>
                    <a:pt x="320339" y="160168"/>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5" name="Freeform 4">
              <a:extLst>
                <a:ext uri="{FF2B5EF4-FFF2-40B4-BE49-F238E27FC236}">
                  <a16:creationId xmlns:a16="http://schemas.microsoft.com/office/drawing/2014/main" id="{2DE0A3E3-000F-7E42-A05D-A0763B1C31D0}"/>
                </a:ext>
              </a:extLst>
            </p:cNvPr>
            <p:cNvSpPr/>
            <p:nvPr/>
          </p:nvSpPr>
          <p:spPr>
            <a:xfrm>
              <a:off x="523907" y="5018338"/>
              <a:ext cx="271113" cy="271113"/>
            </a:xfrm>
            <a:custGeom>
              <a:avLst/>
              <a:gdLst>
                <a:gd name="connsiteX0" fmla="*/ 178365 w 178365"/>
                <a:gd name="connsiteY0" fmla="*/ 89183 h 178365"/>
                <a:gd name="connsiteX1" fmla="*/ 89183 w 178365"/>
                <a:gd name="connsiteY1" fmla="*/ 178365 h 178365"/>
                <a:gd name="connsiteX2" fmla="*/ 0 w 178365"/>
                <a:gd name="connsiteY2" fmla="*/ 89183 h 178365"/>
                <a:gd name="connsiteX3" fmla="*/ 89183 w 178365"/>
                <a:gd name="connsiteY3" fmla="*/ 0 h 178365"/>
                <a:gd name="connsiteX4" fmla="*/ 178365 w 178365"/>
                <a:gd name="connsiteY4" fmla="*/ 89183 h 178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65" h="178365">
                  <a:moveTo>
                    <a:pt x="178365" y="89183"/>
                  </a:moveTo>
                  <a:cubicBezTo>
                    <a:pt x="178365" y="138437"/>
                    <a:pt x="138437" y="178365"/>
                    <a:pt x="89183" y="178365"/>
                  </a:cubicBezTo>
                  <a:cubicBezTo>
                    <a:pt x="39928" y="178365"/>
                    <a:pt x="0" y="138437"/>
                    <a:pt x="0" y="89183"/>
                  </a:cubicBezTo>
                  <a:cubicBezTo>
                    <a:pt x="0" y="39928"/>
                    <a:pt x="39928" y="0"/>
                    <a:pt x="89183" y="0"/>
                  </a:cubicBezTo>
                  <a:cubicBezTo>
                    <a:pt x="138437" y="0"/>
                    <a:pt x="178365" y="39928"/>
                    <a:pt x="178365" y="89183"/>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9" name="Freeform 8">
              <a:extLst>
                <a:ext uri="{FF2B5EF4-FFF2-40B4-BE49-F238E27FC236}">
                  <a16:creationId xmlns:a16="http://schemas.microsoft.com/office/drawing/2014/main" id="{0AC1989C-D516-604F-B8B7-AB5744D0B894}"/>
                </a:ext>
              </a:extLst>
            </p:cNvPr>
            <p:cNvSpPr/>
            <p:nvPr/>
          </p:nvSpPr>
          <p:spPr>
            <a:xfrm>
              <a:off x="2985669" y="4455545"/>
              <a:ext cx="186792" cy="186792"/>
            </a:xfrm>
            <a:custGeom>
              <a:avLst/>
              <a:gdLst>
                <a:gd name="connsiteX0" fmla="*/ 161641 w 161641"/>
                <a:gd name="connsiteY0" fmla="*/ 80821 h 161641"/>
                <a:gd name="connsiteX1" fmla="*/ 80821 w 161641"/>
                <a:gd name="connsiteY1" fmla="*/ 161641 h 161641"/>
                <a:gd name="connsiteX2" fmla="*/ 0 w 161641"/>
                <a:gd name="connsiteY2" fmla="*/ 80821 h 161641"/>
                <a:gd name="connsiteX3" fmla="*/ 80821 w 161641"/>
                <a:gd name="connsiteY3" fmla="*/ 0 h 161641"/>
                <a:gd name="connsiteX4" fmla="*/ 161641 w 161641"/>
                <a:gd name="connsiteY4" fmla="*/ 80821 h 1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41" h="161641">
                  <a:moveTo>
                    <a:pt x="161641" y="80821"/>
                  </a:moveTo>
                  <a:cubicBezTo>
                    <a:pt x="161641" y="125457"/>
                    <a:pt x="125457" y="161641"/>
                    <a:pt x="80821" y="161641"/>
                  </a:cubicBezTo>
                  <a:cubicBezTo>
                    <a:pt x="36185" y="161641"/>
                    <a:pt x="0" y="125457"/>
                    <a:pt x="0" y="80821"/>
                  </a:cubicBezTo>
                  <a:cubicBezTo>
                    <a:pt x="0" y="36185"/>
                    <a:pt x="36185" y="0"/>
                    <a:pt x="80821" y="0"/>
                  </a:cubicBezTo>
                  <a:cubicBezTo>
                    <a:pt x="125457" y="0"/>
                    <a:pt x="161641" y="36185"/>
                    <a:pt x="161641" y="80821"/>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grpSp>
      <p:sp>
        <p:nvSpPr>
          <p:cNvPr id="10" name="Footer Placeholder 9">
            <a:extLst>
              <a:ext uri="{FF2B5EF4-FFF2-40B4-BE49-F238E27FC236}">
                <a16:creationId xmlns:a16="http://schemas.microsoft.com/office/drawing/2014/main" id="{CE7487CC-36A7-3641-BD45-D526883A22E0}"/>
              </a:ext>
            </a:extLst>
          </p:cNvPr>
          <p:cNvSpPr>
            <a:spLocks noGrp="1"/>
          </p:cNvSpPr>
          <p:nvPr>
            <p:ph type="ftr" sz="quarter" idx="15"/>
          </p:nvPr>
        </p:nvSpPr>
        <p:spPr/>
        <p:txBody>
          <a:bodyPr/>
          <a:lstStyle/>
          <a:p>
            <a:r>
              <a:rPr lang="en-US"/>
              <a:t>Microsoft Confidential</a:t>
            </a:r>
          </a:p>
        </p:txBody>
      </p:sp>
    </p:spTree>
    <p:extLst>
      <p:ext uri="{BB962C8B-B14F-4D97-AF65-F5344CB8AC3E}">
        <p14:creationId xmlns:p14="http://schemas.microsoft.com/office/powerpoint/2010/main" val="3898277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040">
          <p15:clr>
            <a:srgbClr val="5ACBF0"/>
          </p15:clr>
        </p15:guide>
        <p15:guide id="29" orient="horz" pos="2160">
          <p15:clr>
            <a:srgbClr val="5ACBF0"/>
          </p15:clr>
        </p15:guide>
        <p15:guide id="30" pos="237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Anniversaries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44902-4060-0F41-B6E7-4E9DF5D4F124}"/>
              </a:ext>
            </a:extLst>
          </p:cNvPr>
          <p:cNvSpPr>
            <a:spLocks noGrp="1"/>
          </p:cNvSpPr>
          <p:nvPr>
            <p:ph type="title"/>
          </p:nvPr>
        </p:nvSpPr>
        <p:spPr>
          <a:xfrm>
            <a:off x="3771899" y="457200"/>
            <a:ext cx="7834883" cy="553998"/>
          </a:xfrm>
        </p:spPr>
        <p:txBody>
          <a:bodyPr/>
          <a:lstStyle/>
          <a:p>
            <a:r>
              <a:rPr lang="en-US"/>
              <a:t>Click to edit Master title style</a:t>
            </a:r>
            <a:endParaRPr lang="en-CA"/>
          </a:p>
        </p:txBody>
      </p:sp>
      <p:sp>
        <p:nvSpPr>
          <p:cNvPr id="8" name="Title 2">
            <a:extLst>
              <a:ext uri="{FF2B5EF4-FFF2-40B4-BE49-F238E27FC236}">
                <a16:creationId xmlns:a16="http://schemas.microsoft.com/office/drawing/2014/main" id="{9ED57492-7BDA-E34C-BD14-E658E5DC21C6}"/>
              </a:ext>
            </a:extLst>
          </p:cNvPr>
          <p:cNvSpPr txBox="1">
            <a:spLocks/>
          </p:cNvSpPr>
          <p:nvPr userDrawn="1"/>
        </p:nvSpPr>
        <p:spPr>
          <a:xfrm>
            <a:off x="581911" y="585788"/>
            <a:ext cx="2416233" cy="376720"/>
          </a:xfrm>
          <a:prstGeom prst="rect">
            <a:avLst/>
          </a:prstGeom>
        </p:spPr>
        <p:txBody>
          <a:bodyPr vert="horz" wrap="square" lIns="0" tIns="0" rIns="0" bIns="0" rtlCol="0" anchor="t">
            <a:normAutofit/>
          </a:bodyPr>
          <a:lstStyle>
            <a:lvl1pPr algn="l" defTabSz="932509"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l"/>
            <a:r>
              <a:rPr lang="en-CA" sz="1600" spc="300">
                <a:solidFill>
                  <a:schemeClr val="tx1"/>
                </a:solidFill>
              </a:rPr>
              <a:t>ANNIVERSARIES</a:t>
            </a:r>
          </a:p>
        </p:txBody>
      </p:sp>
      <p:sp>
        <p:nvSpPr>
          <p:cNvPr id="15" name="Text Placeholder 14">
            <a:extLst>
              <a:ext uri="{FF2B5EF4-FFF2-40B4-BE49-F238E27FC236}">
                <a16:creationId xmlns:a16="http://schemas.microsoft.com/office/drawing/2014/main" id="{42D0DA14-F22C-E341-B9F3-3483604F6ED6}"/>
              </a:ext>
            </a:extLst>
          </p:cNvPr>
          <p:cNvSpPr>
            <a:spLocks noGrp="1"/>
          </p:cNvSpPr>
          <p:nvPr>
            <p:ph type="body" sz="quarter" idx="13" hasCustomPrompt="1"/>
          </p:nvPr>
        </p:nvSpPr>
        <p:spPr>
          <a:xfrm>
            <a:off x="581911" y="797301"/>
            <a:ext cx="2635196" cy="1261639"/>
          </a:xfrm>
        </p:spPr>
        <p:txBody>
          <a:bodyPr/>
          <a:lstStyle>
            <a:lvl1pPr marL="0" indent="0" algn="l">
              <a:buNone/>
              <a:defRPr sz="9600" b="1">
                <a:gradFill>
                  <a:gsLst>
                    <a:gs pos="0">
                      <a:schemeClr val="accent1"/>
                    </a:gs>
                    <a:gs pos="100000">
                      <a:schemeClr val="accent2"/>
                    </a:gs>
                  </a:gsLst>
                  <a:lin ang="2700000" scaled="1"/>
                </a:gradFill>
                <a:latin typeface="+mj-lt"/>
              </a:defRPr>
            </a:lvl1pPr>
          </a:lstStyle>
          <a:p>
            <a:pPr lvl="0"/>
            <a:r>
              <a:rPr lang="en-US"/>
              <a:t>XX</a:t>
            </a:r>
          </a:p>
        </p:txBody>
      </p:sp>
      <p:sp>
        <p:nvSpPr>
          <p:cNvPr id="16" name="Text Placeholder 14">
            <a:extLst>
              <a:ext uri="{FF2B5EF4-FFF2-40B4-BE49-F238E27FC236}">
                <a16:creationId xmlns:a16="http://schemas.microsoft.com/office/drawing/2014/main" id="{0753B89B-29DD-4340-877C-ECFAFCBA975E}"/>
              </a:ext>
            </a:extLst>
          </p:cNvPr>
          <p:cNvSpPr>
            <a:spLocks noGrp="1"/>
          </p:cNvSpPr>
          <p:nvPr>
            <p:ph type="body" sz="quarter" idx="14" hasCustomPrompt="1"/>
          </p:nvPr>
        </p:nvSpPr>
        <p:spPr>
          <a:xfrm>
            <a:off x="581911" y="2058940"/>
            <a:ext cx="2635196" cy="923330"/>
          </a:xfrm>
        </p:spPr>
        <p:txBody>
          <a:bodyPr/>
          <a:lstStyle>
            <a:lvl1pPr marL="0" indent="0" algn="l">
              <a:buNone/>
              <a:defRPr sz="6000" b="1">
                <a:gradFill>
                  <a:gsLst>
                    <a:gs pos="0">
                      <a:schemeClr val="accent1"/>
                    </a:gs>
                    <a:gs pos="100000">
                      <a:schemeClr val="accent2"/>
                    </a:gs>
                  </a:gsLst>
                  <a:lin ang="2700000" scaled="1"/>
                </a:gradFill>
                <a:latin typeface="+mj-lt"/>
              </a:defRPr>
            </a:lvl1pPr>
          </a:lstStyle>
          <a:p>
            <a:pPr lvl="0"/>
            <a:r>
              <a:rPr lang="en-US"/>
              <a:t>Years</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71900" y="1307806"/>
            <a:ext cx="7837488" cy="4849926"/>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grpSp>
        <p:nvGrpSpPr>
          <p:cNvPr id="5" name="Group 4">
            <a:extLst>
              <a:ext uri="{FF2B5EF4-FFF2-40B4-BE49-F238E27FC236}">
                <a16:creationId xmlns:a16="http://schemas.microsoft.com/office/drawing/2014/main" id="{FF71AF1A-97D9-C047-BD6B-AA2C54849301}"/>
              </a:ext>
            </a:extLst>
          </p:cNvPr>
          <p:cNvGrpSpPr/>
          <p:nvPr userDrawn="1"/>
        </p:nvGrpSpPr>
        <p:grpSpPr>
          <a:xfrm>
            <a:off x="454468" y="3501565"/>
            <a:ext cx="2586820" cy="2576735"/>
            <a:chOff x="523907" y="3372728"/>
            <a:chExt cx="2845502" cy="2834409"/>
          </a:xfrm>
        </p:grpSpPr>
        <p:pic>
          <p:nvPicPr>
            <p:cNvPr id="14" name="Picture 13" descr="An award ribbon with a star graphic. The ribbon has a circular scalloped edge.">
              <a:extLst>
                <a:ext uri="{FF2B5EF4-FFF2-40B4-BE49-F238E27FC236}">
                  <a16:creationId xmlns:a16="http://schemas.microsoft.com/office/drawing/2014/main" id="{C1FDC449-3B8C-C84D-AA30-9BDE3DE9F7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9405" y="3372728"/>
              <a:ext cx="2053746" cy="2834409"/>
            </a:xfrm>
            <a:prstGeom prst="rect">
              <a:avLst/>
            </a:prstGeom>
          </p:spPr>
        </p:pic>
        <p:sp>
          <p:nvSpPr>
            <p:cNvPr id="18" name="Freeform 17">
              <a:extLst>
                <a:ext uri="{FF2B5EF4-FFF2-40B4-BE49-F238E27FC236}">
                  <a16:creationId xmlns:a16="http://schemas.microsoft.com/office/drawing/2014/main" id="{4BEAAAAF-F91F-BD4C-8721-983F150FA58F}"/>
                </a:ext>
              </a:extLst>
            </p:cNvPr>
            <p:cNvSpPr/>
            <p:nvPr userDrawn="1"/>
          </p:nvSpPr>
          <p:spPr>
            <a:xfrm>
              <a:off x="2895929" y="3513640"/>
              <a:ext cx="473480" cy="473477"/>
            </a:xfrm>
            <a:custGeom>
              <a:avLst/>
              <a:gdLst>
                <a:gd name="connsiteX0" fmla="*/ 320339 w 320338"/>
                <a:gd name="connsiteY0" fmla="*/ 160168 h 320336"/>
                <a:gd name="connsiteX1" fmla="*/ 160169 w 320338"/>
                <a:gd name="connsiteY1" fmla="*/ 320336 h 320336"/>
                <a:gd name="connsiteX2" fmla="*/ 0 w 320338"/>
                <a:gd name="connsiteY2" fmla="*/ 160168 h 320336"/>
                <a:gd name="connsiteX3" fmla="*/ 160169 w 320338"/>
                <a:gd name="connsiteY3" fmla="*/ 0 h 320336"/>
                <a:gd name="connsiteX4" fmla="*/ 320339 w 320338"/>
                <a:gd name="connsiteY4" fmla="*/ 160168 h 320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38" h="320336">
                  <a:moveTo>
                    <a:pt x="320339" y="160168"/>
                  </a:moveTo>
                  <a:cubicBezTo>
                    <a:pt x="320339" y="248627"/>
                    <a:pt x="248628" y="320336"/>
                    <a:pt x="160169" y="320336"/>
                  </a:cubicBezTo>
                  <a:cubicBezTo>
                    <a:pt x="71710" y="320336"/>
                    <a:pt x="0" y="248627"/>
                    <a:pt x="0" y="160168"/>
                  </a:cubicBezTo>
                  <a:cubicBezTo>
                    <a:pt x="0" y="71710"/>
                    <a:pt x="71710" y="0"/>
                    <a:pt x="160169" y="0"/>
                  </a:cubicBezTo>
                  <a:cubicBezTo>
                    <a:pt x="248628" y="0"/>
                    <a:pt x="320339" y="71710"/>
                    <a:pt x="320339" y="160168"/>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19" name="Freeform 18">
              <a:extLst>
                <a:ext uri="{FF2B5EF4-FFF2-40B4-BE49-F238E27FC236}">
                  <a16:creationId xmlns:a16="http://schemas.microsoft.com/office/drawing/2014/main" id="{2586685F-5423-164A-B40E-DBB0F5E66376}"/>
                </a:ext>
              </a:extLst>
            </p:cNvPr>
            <p:cNvSpPr/>
            <p:nvPr userDrawn="1"/>
          </p:nvSpPr>
          <p:spPr>
            <a:xfrm>
              <a:off x="523907" y="5018338"/>
              <a:ext cx="271113" cy="271113"/>
            </a:xfrm>
            <a:custGeom>
              <a:avLst/>
              <a:gdLst>
                <a:gd name="connsiteX0" fmla="*/ 178365 w 178365"/>
                <a:gd name="connsiteY0" fmla="*/ 89183 h 178365"/>
                <a:gd name="connsiteX1" fmla="*/ 89183 w 178365"/>
                <a:gd name="connsiteY1" fmla="*/ 178365 h 178365"/>
                <a:gd name="connsiteX2" fmla="*/ 0 w 178365"/>
                <a:gd name="connsiteY2" fmla="*/ 89183 h 178365"/>
                <a:gd name="connsiteX3" fmla="*/ 89183 w 178365"/>
                <a:gd name="connsiteY3" fmla="*/ 0 h 178365"/>
                <a:gd name="connsiteX4" fmla="*/ 178365 w 178365"/>
                <a:gd name="connsiteY4" fmla="*/ 89183 h 178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65" h="178365">
                  <a:moveTo>
                    <a:pt x="178365" y="89183"/>
                  </a:moveTo>
                  <a:cubicBezTo>
                    <a:pt x="178365" y="138437"/>
                    <a:pt x="138437" y="178365"/>
                    <a:pt x="89183" y="178365"/>
                  </a:cubicBezTo>
                  <a:cubicBezTo>
                    <a:pt x="39928" y="178365"/>
                    <a:pt x="0" y="138437"/>
                    <a:pt x="0" y="89183"/>
                  </a:cubicBezTo>
                  <a:cubicBezTo>
                    <a:pt x="0" y="39928"/>
                    <a:pt x="39928" y="0"/>
                    <a:pt x="89183" y="0"/>
                  </a:cubicBezTo>
                  <a:cubicBezTo>
                    <a:pt x="138437" y="0"/>
                    <a:pt x="178365" y="39928"/>
                    <a:pt x="178365" y="89183"/>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20" name="Freeform 19">
              <a:extLst>
                <a:ext uri="{FF2B5EF4-FFF2-40B4-BE49-F238E27FC236}">
                  <a16:creationId xmlns:a16="http://schemas.microsoft.com/office/drawing/2014/main" id="{AF2B1FB3-0D74-0D4F-A557-BC7E39B67E1C}"/>
                </a:ext>
              </a:extLst>
            </p:cNvPr>
            <p:cNvSpPr/>
            <p:nvPr userDrawn="1"/>
          </p:nvSpPr>
          <p:spPr>
            <a:xfrm>
              <a:off x="2985669" y="4455545"/>
              <a:ext cx="186792" cy="186792"/>
            </a:xfrm>
            <a:custGeom>
              <a:avLst/>
              <a:gdLst>
                <a:gd name="connsiteX0" fmla="*/ 161641 w 161641"/>
                <a:gd name="connsiteY0" fmla="*/ 80821 h 161641"/>
                <a:gd name="connsiteX1" fmla="*/ 80821 w 161641"/>
                <a:gd name="connsiteY1" fmla="*/ 161641 h 161641"/>
                <a:gd name="connsiteX2" fmla="*/ 0 w 161641"/>
                <a:gd name="connsiteY2" fmla="*/ 80821 h 161641"/>
                <a:gd name="connsiteX3" fmla="*/ 80821 w 161641"/>
                <a:gd name="connsiteY3" fmla="*/ 0 h 161641"/>
                <a:gd name="connsiteX4" fmla="*/ 161641 w 161641"/>
                <a:gd name="connsiteY4" fmla="*/ 80821 h 1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41" h="161641">
                  <a:moveTo>
                    <a:pt x="161641" y="80821"/>
                  </a:moveTo>
                  <a:cubicBezTo>
                    <a:pt x="161641" y="125457"/>
                    <a:pt x="125457" y="161641"/>
                    <a:pt x="80821" y="161641"/>
                  </a:cubicBezTo>
                  <a:cubicBezTo>
                    <a:pt x="36185" y="161641"/>
                    <a:pt x="0" y="125457"/>
                    <a:pt x="0" y="80821"/>
                  </a:cubicBezTo>
                  <a:cubicBezTo>
                    <a:pt x="0" y="36185"/>
                    <a:pt x="36185" y="0"/>
                    <a:pt x="80821" y="0"/>
                  </a:cubicBezTo>
                  <a:cubicBezTo>
                    <a:pt x="125457" y="0"/>
                    <a:pt x="161641" y="36185"/>
                    <a:pt x="161641" y="80821"/>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grpSp>
      <p:sp>
        <p:nvSpPr>
          <p:cNvPr id="9" name="Footer Placeholder 8">
            <a:extLst>
              <a:ext uri="{FF2B5EF4-FFF2-40B4-BE49-F238E27FC236}">
                <a16:creationId xmlns:a16="http://schemas.microsoft.com/office/drawing/2014/main" id="{4607452A-EABC-6841-B819-191E8EF935A7}"/>
              </a:ext>
            </a:extLst>
          </p:cNvPr>
          <p:cNvSpPr>
            <a:spLocks noGrp="1"/>
          </p:cNvSpPr>
          <p:nvPr>
            <p:ph type="ftr" sz="quarter" idx="15"/>
          </p:nvPr>
        </p:nvSpPr>
        <p:spPr/>
        <p:txBody>
          <a:bodyPr/>
          <a:lstStyle/>
          <a:p>
            <a:r>
              <a:rPr lang="en-US"/>
              <a:t>Microsoft Confidential</a:t>
            </a:r>
          </a:p>
        </p:txBody>
      </p:sp>
    </p:spTree>
    <p:extLst>
      <p:ext uri="{BB962C8B-B14F-4D97-AF65-F5344CB8AC3E}">
        <p14:creationId xmlns:p14="http://schemas.microsoft.com/office/powerpoint/2010/main" val="2057454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9" orient="horz" pos="2160">
          <p15:clr>
            <a:srgbClr val="5ACBF0"/>
          </p15:clr>
        </p15:guide>
        <p15:guide id="30" pos="2376">
          <p15:clr>
            <a:srgbClr val="5ACBF0"/>
          </p15:clr>
        </p15:guide>
        <p15:guide id="31" pos="204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A585364-99C5-A74F-ABD6-F59BF6E9BC68}"/>
              </a:ext>
            </a:extLst>
          </p:cNvPr>
          <p:cNvGrpSpPr/>
          <p:nvPr userDrawn="1"/>
        </p:nvGrpSpPr>
        <p:grpSpPr>
          <a:xfrm>
            <a:off x="0" y="0"/>
            <a:ext cx="12192000" cy="6858000"/>
            <a:chOff x="0" y="0"/>
            <a:chExt cx="12192000" cy="6858000"/>
          </a:xfrm>
        </p:grpSpPr>
        <p:pic>
          <p:nvPicPr>
            <p:cNvPr id="44" name="Graphic 43" descr="Spheres of several sizes connected by lines to represent a network connection.">
              <a:extLst>
                <a:ext uri="{FF2B5EF4-FFF2-40B4-BE49-F238E27FC236}">
                  <a16:creationId xmlns:a16="http://schemas.microsoft.com/office/drawing/2014/main" id="{6A70F201-9344-6C49-9233-B31086DF9D46}"/>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3579" r="17650" b="19687"/>
            <a:stretch/>
          </p:blipFill>
          <p:spPr>
            <a:xfrm rot="16200000" flipH="1">
              <a:off x="9492765" y="4158765"/>
              <a:ext cx="2421995" cy="2976473"/>
            </a:xfrm>
            <a:prstGeom prst="rect">
              <a:avLst/>
            </a:prstGeom>
          </p:spPr>
        </p:pic>
        <p:sp>
          <p:nvSpPr>
            <p:cNvPr id="45" name="Rectangle 44">
              <a:extLst>
                <a:ext uri="{FF2B5EF4-FFF2-40B4-BE49-F238E27FC236}">
                  <a16:creationId xmlns:a16="http://schemas.microsoft.com/office/drawing/2014/main" id="{D28217CA-214B-0041-BDA4-A44955A0C3BB}"/>
                </a:ext>
              </a:extLst>
            </p:cNvPr>
            <p:cNvSpPr/>
            <p:nvPr userDrawn="1"/>
          </p:nvSpPr>
          <p:spPr bwMode="auto">
            <a:xfrm>
              <a:off x="0" y="5255469"/>
              <a:ext cx="12192000" cy="1602531"/>
            </a:xfrm>
            <a:prstGeom prst="rect">
              <a:avLst/>
            </a:prstGeom>
            <a:gradFill>
              <a:gsLst>
                <a:gs pos="50000">
                  <a:srgbClr val="243A5E">
                    <a:alpha val="69381"/>
                  </a:srgbClr>
                </a:gs>
                <a:gs pos="100000">
                  <a:srgbClr val="243A5E"/>
                </a:gs>
                <a:gs pos="0">
                  <a:srgbClr val="243A5E">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6" name="Graphic 45" descr="Spheres of several sizes connected by lines to represent a network connection.">
              <a:extLst>
                <a:ext uri="{FF2B5EF4-FFF2-40B4-BE49-F238E27FC236}">
                  <a16:creationId xmlns:a16="http://schemas.microsoft.com/office/drawing/2014/main" id="{631209DD-58C7-E84A-87EB-975F0B3A6B00}"/>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3579" r="17650" b="19687"/>
            <a:stretch/>
          </p:blipFill>
          <p:spPr>
            <a:xfrm rot="16200000" flipV="1">
              <a:off x="277240" y="-277238"/>
              <a:ext cx="2421995" cy="2976473"/>
            </a:xfrm>
            <a:prstGeom prst="rect">
              <a:avLst/>
            </a:prstGeom>
          </p:spPr>
        </p:pic>
        <p:sp>
          <p:nvSpPr>
            <p:cNvPr id="47" name="Rectangle 46">
              <a:extLst>
                <a:ext uri="{FF2B5EF4-FFF2-40B4-BE49-F238E27FC236}">
                  <a16:creationId xmlns:a16="http://schemas.microsoft.com/office/drawing/2014/main" id="{C0AF3028-9B56-D746-9956-6EB3EBD08A6D}"/>
                </a:ext>
              </a:extLst>
            </p:cNvPr>
            <p:cNvSpPr/>
            <p:nvPr userDrawn="1"/>
          </p:nvSpPr>
          <p:spPr bwMode="auto">
            <a:xfrm flipH="1" flipV="1">
              <a:off x="0" y="0"/>
              <a:ext cx="12192000" cy="1602531"/>
            </a:xfrm>
            <a:prstGeom prst="rect">
              <a:avLst/>
            </a:prstGeom>
            <a:gradFill>
              <a:gsLst>
                <a:gs pos="50000">
                  <a:srgbClr val="243A5E">
                    <a:alpha val="69381"/>
                  </a:srgbClr>
                </a:gs>
                <a:gs pos="100000">
                  <a:srgbClr val="243A5E"/>
                </a:gs>
                <a:gs pos="0">
                  <a:srgbClr val="243A5E">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8E02195C-5361-B642-9579-BC6C84057151}"/>
                </a:ext>
              </a:extLst>
            </p:cNvPr>
            <p:cNvGrpSpPr/>
            <p:nvPr userDrawn="1"/>
          </p:nvGrpSpPr>
          <p:grpSpPr>
            <a:xfrm>
              <a:off x="2291003" y="1770641"/>
              <a:ext cx="7828656" cy="3893930"/>
              <a:chOff x="2448080" y="1622007"/>
              <a:chExt cx="7540315" cy="3750510"/>
            </a:xfrm>
          </p:grpSpPr>
          <p:sp>
            <p:nvSpPr>
              <p:cNvPr id="49" name="Freeform 244">
                <a:extLst>
                  <a:ext uri="{FF2B5EF4-FFF2-40B4-BE49-F238E27FC236}">
                    <a16:creationId xmlns:a16="http://schemas.microsoft.com/office/drawing/2014/main" id="{B55ED4FE-573D-764C-AAD5-2C32B3BD3B78}"/>
                  </a:ext>
                  <a:ext uri="{C183D7F6-B498-43B3-948B-1728B52AA6E4}">
                    <adec:decorative xmlns:adec="http://schemas.microsoft.com/office/drawing/2017/decorative" val="1"/>
                  </a:ext>
                </a:extLst>
              </p:cNvPr>
              <p:cNvSpPr>
                <a:spLocks noEditPoints="1"/>
              </p:cNvSpPr>
              <p:nvPr/>
            </p:nvSpPr>
            <p:spPr bwMode="auto">
              <a:xfrm>
                <a:off x="3213894" y="2137319"/>
                <a:ext cx="981812" cy="233040"/>
              </a:xfrm>
              <a:custGeom>
                <a:avLst/>
                <a:gdLst>
                  <a:gd name="T0" fmla="*/ 0 w 402"/>
                  <a:gd name="T1" fmla="*/ 21 h 90"/>
                  <a:gd name="T2" fmla="*/ 18 w 402"/>
                  <a:gd name="T3" fmla="*/ 89 h 90"/>
                  <a:gd name="T4" fmla="*/ 54 w 402"/>
                  <a:gd name="T5" fmla="*/ 54 h 90"/>
                  <a:gd name="T6" fmla="*/ 39 w 402"/>
                  <a:gd name="T7" fmla="*/ 75 h 90"/>
                  <a:gd name="T8" fmla="*/ 8 w 402"/>
                  <a:gd name="T9" fmla="*/ 82 h 90"/>
                  <a:gd name="T10" fmla="*/ 19 w 402"/>
                  <a:gd name="T11" fmla="*/ 29 h 90"/>
                  <a:gd name="T12" fmla="*/ 39 w 402"/>
                  <a:gd name="T13" fmla="*/ 75 h 90"/>
                  <a:gd name="T14" fmla="*/ 27 w 402"/>
                  <a:gd name="T15" fmla="*/ 15 h 90"/>
                  <a:gd name="T16" fmla="*/ 10 w 402"/>
                  <a:gd name="T17" fmla="*/ 0 h 90"/>
                  <a:gd name="T18" fmla="*/ 23 w 402"/>
                  <a:gd name="T19" fmla="*/ 10 h 90"/>
                  <a:gd name="T20" fmla="*/ 37 w 402"/>
                  <a:gd name="T21" fmla="*/ 0 h 90"/>
                  <a:gd name="T22" fmla="*/ 84 w 402"/>
                  <a:gd name="T23" fmla="*/ 21 h 90"/>
                  <a:gd name="T24" fmla="*/ 67 w 402"/>
                  <a:gd name="T25" fmla="*/ 89 h 90"/>
                  <a:gd name="T26" fmla="*/ 102 w 402"/>
                  <a:gd name="T27" fmla="*/ 70 h 90"/>
                  <a:gd name="T28" fmla="*/ 118 w 402"/>
                  <a:gd name="T29" fmla="*/ 89 h 90"/>
                  <a:gd name="T30" fmla="*/ 77 w 402"/>
                  <a:gd name="T31" fmla="*/ 63 h 90"/>
                  <a:gd name="T32" fmla="*/ 88 w 402"/>
                  <a:gd name="T33" fmla="*/ 30 h 90"/>
                  <a:gd name="T34" fmla="*/ 89 w 402"/>
                  <a:gd name="T35" fmla="*/ 34 h 90"/>
                  <a:gd name="T36" fmla="*/ 77 w 402"/>
                  <a:gd name="T37" fmla="*/ 63 h 90"/>
                  <a:gd name="T38" fmla="*/ 164 w 402"/>
                  <a:gd name="T39" fmla="*/ 89 h 90"/>
                  <a:gd name="T40" fmla="*/ 136 w 402"/>
                  <a:gd name="T41" fmla="*/ 56 h 90"/>
                  <a:gd name="T42" fmla="*/ 136 w 402"/>
                  <a:gd name="T43" fmla="*/ 89 h 90"/>
                  <a:gd name="T44" fmla="*/ 128 w 402"/>
                  <a:gd name="T45" fmla="*/ 21 h 90"/>
                  <a:gd name="T46" fmla="*/ 136 w 402"/>
                  <a:gd name="T47" fmla="*/ 53 h 90"/>
                  <a:gd name="T48" fmla="*/ 138 w 402"/>
                  <a:gd name="T49" fmla="*/ 51 h 90"/>
                  <a:gd name="T50" fmla="*/ 173 w 402"/>
                  <a:gd name="T51" fmla="*/ 21 h 90"/>
                  <a:gd name="T52" fmla="*/ 175 w 402"/>
                  <a:gd name="T53" fmla="*/ 89 h 90"/>
                  <a:gd name="T54" fmla="*/ 208 w 402"/>
                  <a:gd name="T55" fmla="*/ 90 h 90"/>
                  <a:gd name="T56" fmla="*/ 183 w 402"/>
                  <a:gd name="T57" fmla="*/ 21 h 90"/>
                  <a:gd name="T58" fmla="*/ 191 w 402"/>
                  <a:gd name="T59" fmla="*/ 62 h 90"/>
                  <a:gd name="T60" fmla="*/ 226 w 402"/>
                  <a:gd name="T61" fmla="*/ 63 h 90"/>
                  <a:gd name="T62" fmla="*/ 233 w 402"/>
                  <a:gd name="T63" fmla="*/ 21 h 90"/>
                  <a:gd name="T64" fmla="*/ 267 w 402"/>
                  <a:gd name="T65" fmla="*/ 65 h 90"/>
                  <a:gd name="T66" fmla="*/ 249 w 402"/>
                  <a:gd name="T67" fmla="*/ 90 h 90"/>
                  <a:gd name="T68" fmla="*/ 242 w 402"/>
                  <a:gd name="T69" fmla="*/ 81 h 90"/>
                  <a:gd name="T70" fmla="*/ 260 w 402"/>
                  <a:gd name="T71" fmla="*/ 65 h 90"/>
                  <a:gd name="T72" fmla="*/ 267 w 402"/>
                  <a:gd name="T73" fmla="*/ 21 h 90"/>
                  <a:gd name="T74" fmla="*/ 320 w 402"/>
                  <a:gd name="T75" fmla="*/ 89 h 90"/>
                  <a:gd name="T76" fmla="*/ 285 w 402"/>
                  <a:gd name="T77" fmla="*/ 21 h 90"/>
                  <a:gd name="T78" fmla="*/ 319 w 402"/>
                  <a:gd name="T79" fmla="*/ 29 h 90"/>
                  <a:gd name="T80" fmla="*/ 292 w 402"/>
                  <a:gd name="T81" fmla="*/ 51 h 90"/>
                  <a:gd name="T82" fmla="*/ 317 w 402"/>
                  <a:gd name="T83" fmla="*/ 58 h 90"/>
                  <a:gd name="T84" fmla="*/ 292 w 402"/>
                  <a:gd name="T85" fmla="*/ 82 h 90"/>
                  <a:gd name="T86" fmla="*/ 320 w 402"/>
                  <a:gd name="T87" fmla="*/ 89 h 90"/>
                  <a:gd name="T88" fmla="*/ 394 w 402"/>
                  <a:gd name="T89" fmla="*/ 89 h 90"/>
                  <a:gd name="T90" fmla="*/ 395 w 402"/>
                  <a:gd name="T91" fmla="*/ 31 h 90"/>
                  <a:gd name="T92" fmla="*/ 393 w 402"/>
                  <a:gd name="T93" fmla="*/ 37 h 90"/>
                  <a:gd name="T94" fmla="*/ 366 w 402"/>
                  <a:gd name="T95" fmla="*/ 89 h 90"/>
                  <a:gd name="T96" fmla="*/ 341 w 402"/>
                  <a:gd name="T97" fmla="*/ 31 h 90"/>
                  <a:gd name="T98" fmla="*/ 341 w 402"/>
                  <a:gd name="T99" fmla="*/ 44 h 90"/>
                  <a:gd name="T100" fmla="*/ 333 w 402"/>
                  <a:gd name="T101" fmla="*/ 89 h 90"/>
                  <a:gd name="T102" fmla="*/ 344 w 402"/>
                  <a:gd name="T103" fmla="*/ 21 h 90"/>
                  <a:gd name="T104" fmla="*/ 368 w 402"/>
                  <a:gd name="T105" fmla="*/ 77 h 90"/>
                  <a:gd name="T106" fmla="*/ 371 w 402"/>
                  <a:gd name="T107" fmla="*/ 68 h 90"/>
                  <a:gd name="T108" fmla="*/ 402 w 402"/>
                  <a:gd name="T109"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2" h="90">
                    <a:moveTo>
                      <a:pt x="19" y="21"/>
                    </a:moveTo>
                    <a:cubicBezTo>
                      <a:pt x="0" y="21"/>
                      <a:pt x="0" y="21"/>
                      <a:pt x="0" y="21"/>
                    </a:cubicBezTo>
                    <a:cubicBezTo>
                      <a:pt x="0" y="89"/>
                      <a:pt x="0" y="89"/>
                      <a:pt x="0" y="89"/>
                    </a:cubicBezTo>
                    <a:cubicBezTo>
                      <a:pt x="18" y="89"/>
                      <a:pt x="18" y="89"/>
                      <a:pt x="18" y="89"/>
                    </a:cubicBezTo>
                    <a:cubicBezTo>
                      <a:pt x="29" y="89"/>
                      <a:pt x="38" y="86"/>
                      <a:pt x="45" y="79"/>
                    </a:cubicBezTo>
                    <a:cubicBezTo>
                      <a:pt x="51" y="73"/>
                      <a:pt x="54" y="65"/>
                      <a:pt x="54" y="54"/>
                    </a:cubicBezTo>
                    <a:cubicBezTo>
                      <a:pt x="54" y="32"/>
                      <a:pt x="43" y="21"/>
                      <a:pt x="19" y="21"/>
                    </a:cubicBezTo>
                    <a:close/>
                    <a:moveTo>
                      <a:pt x="39" y="75"/>
                    </a:moveTo>
                    <a:cubicBezTo>
                      <a:pt x="34" y="79"/>
                      <a:pt x="27" y="82"/>
                      <a:pt x="18" y="82"/>
                    </a:cubicBezTo>
                    <a:cubicBezTo>
                      <a:pt x="8" y="82"/>
                      <a:pt x="8" y="82"/>
                      <a:pt x="8" y="82"/>
                    </a:cubicBezTo>
                    <a:cubicBezTo>
                      <a:pt x="8" y="29"/>
                      <a:pt x="8" y="29"/>
                      <a:pt x="8" y="29"/>
                    </a:cubicBezTo>
                    <a:cubicBezTo>
                      <a:pt x="19" y="29"/>
                      <a:pt x="19" y="29"/>
                      <a:pt x="19" y="29"/>
                    </a:cubicBezTo>
                    <a:cubicBezTo>
                      <a:pt x="37" y="29"/>
                      <a:pt x="46" y="37"/>
                      <a:pt x="46" y="54"/>
                    </a:cubicBezTo>
                    <a:cubicBezTo>
                      <a:pt x="46" y="63"/>
                      <a:pt x="44" y="70"/>
                      <a:pt x="39" y="75"/>
                    </a:cubicBezTo>
                    <a:close/>
                    <a:moveTo>
                      <a:pt x="37" y="0"/>
                    </a:moveTo>
                    <a:cubicBezTo>
                      <a:pt x="27" y="15"/>
                      <a:pt x="27" y="15"/>
                      <a:pt x="27" y="15"/>
                    </a:cubicBezTo>
                    <a:cubicBezTo>
                      <a:pt x="20" y="15"/>
                      <a:pt x="20" y="15"/>
                      <a:pt x="20" y="15"/>
                    </a:cubicBezTo>
                    <a:cubicBezTo>
                      <a:pt x="10" y="0"/>
                      <a:pt x="10" y="0"/>
                      <a:pt x="10" y="0"/>
                    </a:cubicBezTo>
                    <a:cubicBezTo>
                      <a:pt x="16" y="0"/>
                      <a:pt x="16" y="0"/>
                      <a:pt x="16" y="0"/>
                    </a:cubicBezTo>
                    <a:cubicBezTo>
                      <a:pt x="23" y="10"/>
                      <a:pt x="23" y="10"/>
                      <a:pt x="23" y="10"/>
                    </a:cubicBezTo>
                    <a:cubicBezTo>
                      <a:pt x="31" y="0"/>
                      <a:pt x="31" y="0"/>
                      <a:pt x="31" y="0"/>
                    </a:cubicBezTo>
                    <a:lnTo>
                      <a:pt x="37" y="0"/>
                    </a:lnTo>
                    <a:close/>
                    <a:moveTo>
                      <a:pt x="92" y="21"/>
                    </a:moveTo>
                    <a:cubicBezTo>
                      <a:pt x="84" y="21"/>
                      <a:pt x="84" y="21"/>
                      <a:pt x="84" y="21"/>
                    </a:cubicBezTo>
                    <a:cubicBezTo>
                      <a:pt x="58" y="89"/>
                      <a:pt x="58" y="89"/>
                      <a:pt x="58" y="89"/>
                    </a:cubicBezTo>
                    <a:cubicBezTo>
                      <a:pt x="67" y="89"/>
                      <a:pt x="67" y="89"/>
                      <a:pt x="67" y="89"/>
                    </a:cubicBezTo>
                    <a:cubicBezTo>
                      <a:pt x="74" y="70"/>
                      <a:pt x="74" y="70"/>
                      <a:pt x="74" y="70"/>
                    </a:cubicBezTo>
                    <a:cubicBezTo>
                      <a:pt x="102" y="70"/>
                      <a:pt x="102" y="70"/>
                      <a:pt x="102" y="70"/>
                    </a:cubicBezTo>
                    <a:cubicBezTo>
                      <a:pt x="110" y="89"/>
                      <a:pt x="110" y="89"/>
                      <a:pt x="110" y="89"/>
                    </a:cubicBezTo>
                    <a:cubicBezTo>
                      <a:pt x="118" y="89"/>
                      <a:pt x="118" y="89"/>
                      <a:pt x="118" y="89"/>
                    </a:cubicBezTo>
                    <a:lnTo>
                      <a:pt x="92" y="21"/>
                    </a:lnTo>
                    <a:close/>
                    <a:moveTo>
                      <a:pt x="77" y="63"/>
                    </a:moveTo>
                    <a:cubicBezTo>
                      <a:pt x="87" y="34"/>
                      <a:pt x="87" y="34"/>
                      <a:pt x="87" y="34"/>
                    </a:cubicBezTo>
                    <a:cubicBezTo>
                      <a:pt x="87" y="33"/>
                      <a:pt x="88" y="32"/>
                      <a:pt x="88" y="30"/>
                    </a:cubicBezTo>
                    <a:cubicBezTo>
                      <a:pt x="88" y="30"/>
                      <a:pt x="88" y="30"/>
                      <a:pt x="88" y="30"/>
                    </a:cubicBezTo>
                    <a:cubicBezTo>
                      <a:pt x="89" y="32"/>
                      <a:pt x="89" y="33"/>
                      <a:pt x="89" y="34"/>
                    </a:cubicBezTo>
                    <a:cubicBezTo>
                      <a:pt x="100" y="63"/>
                      <a:pt x="100" y="63"/>
                      <a:pt x="100" y="63"/>
                    </a:cubicBezTo>
                    <a:lnTo>
                      <a:pt x="77" y="63"/>
                    </a:lnTo>
                    <a:close/>
                    <a:moveTo>
                      <a:pt x="175" y="89"/>
                    </a:moveTo>
                    <a:cubicBezTo>
                      <a:pt x="164" y="89"/>
                      <a:pt x="164" y="89"/>
                      <a:pt x="164" y="89"/>
                    </a:cubicBezTo>
                    <a:cubicBezTo>
                      <a:pt x="138" y="58"/>
                      <a:pt x="138" y="58"/>
                      <a:pt x="138" y="58"/>
                    </a:cubicBezTo>
                    <a:cubicBezTo>
                      <a:pt x="137" y="57"/>
                      <a:pt x="137" y="56"/>
                      <a:pt x="136" y="56"/>
                    </a:cubicBezTo>
                    <a:cubicBezTo>
                      <a:pt x="136" y="56"/>
                      <a:pt x="136" y="56"/>
                      <a:pt x="136" y="56"/>
                    </a:cubicBezTo>
                    <a:cubicBezTo>
                      <a:pt x="136" y="89"/>
                      <a:pt x="136" y="89"/>
                      <a:pt x="136" y="89"/>
                    </a:cubicBezTo>
                    <a:cubicBezTo>
                      <a:pt x="128" y="89"/>
                      <a:pt x="128" y="89"/>
                      <a:pt x="128" y="89"/>
                    </a:cubicBezTo>
                    <a:cubicBezTo>
                      <a:pt x="128" y="21"/>
                      <a:pt x="128" y="21"/>
                      <a:pt x="128" y="21"/>
                    </a:cubicBezTo>
                    <a:cubicBezTo>
                      <a:pt x="136" y="21"/>
                      <a:pt x="136" y="21"/>
                      <a:pt x="136" y="21"/>
                    </a:cubicBezTo>
                    <a:cubicBezTo>
                      <a:pt x="136" y="53"/>
                      <a:pt x="136" y="53"/>
                      <a:pt x="136" y="53"/>
                    </a:cubicBezTo>
                    <a:cubicBezTo>
                      <a:pt x="136" y="53"/>
                      <a:pt x="136" y="53"/>
                      <a:pt x="136" y="53"/>
                    </a:cubicBezTo>
                    <a:cubicBezTo>
                      <a:pt x="137" y="52"/>
                      <a:pt x="137" y="52"/>
                      <a:pt x="138" y="51"/>
                    </a:cubicBezTo>
                    <a:cubicBezTo>
                      <a:pt x="163" y="21"/>
                      <a:pt x="163" y="21"/>
                      <a:pt x="163" y="21"/>
                    </a:cubicBezTo>
                    <a:cubicBezTo>
                      <a:pt x="173" y="21"/>
                      <a:pt x="173" y="21"/>
                      <a:pt x="173" y="21"/>
                    </a:cubicBezTo>
                    <a:cubicBezTo>
                      <a:pt x="144" y="54"/>
                      <a:pt x="144" y="54"/>
                      <a:pt x="144" y="54"/>
                    </a:cubicBezTo>
                    <a:lnTo>
                      <a:pt x="175" y="89"/>
                    </a:lnTo>
                    <a:close/>
                    <a:moveTo>
                      <a:pt x="233" y="62"/>
                    </a:moveTo>
                    <a:cubicBezTo>
                      <a:pt x="233" y="80"/>
                      <a:pt x="225" y="90"/>
                      <a:pt x="208" y="90"/>
                    </a:cubicBezTo>
                    <a:cubicBezTo>
                      <a:pt x="191" y="90"/>
                      <a:pt x="183" y="81"/>
                      <a:pt x="183" y="63"/>
                    </a:cubicBezTo>
                    <a:cubicBezTo>
                      <a:pt x="183" y="21"/>
                      <a:pt x="183" y="21"/>
                      <a:pt x="183" y="21"/>
                    </a:cubicBezTo>
                    <a:cubicBezTo>
                      <a:pt x="191" y="21"/>
                      <a:pt x="191" y="21"/>
                      <a:pt x="191" y="21"/>
                    </a:cubicBezTo>
                    <a:cubicBezTo>
                      <a:pt x="191" y="62"/>
                      <a:pt x="191" y="62"/>
                      <a:pt x="191" y="62"/>
                    </a:cubicBezTo>
                    <a:cubicBezTo>
                      <a:pt x="191" y="76"/>
                      <a:pt x="197" y="83"/>
                      <a:pt x="209" y="83"/>
                    </a:cubicBezTo>
                    <a:cubicBezTo>
                      <a:pt x="220" y="83"/>
                      <a:pt x="226" y="76"/>
                      <a:pt x="226" y="63"/>
                    </a:cubicBezTo>
                    <a:cubicBezTo>
                      <a:pt x="226" y="21"/>
                      <a:pt x="226" y="21"/>
                      <a:pt x="226" y="21"/>
                    </a:cubicBezTo>
                    <a:cubicBezTo>
                      <a:pt x="233" y="21"/>
                      <a:pt x="233" y="21"/>
                      <a:pt x="233" y="21"/>
                    </a:cubicBezTo>
                    <a:lnTo>
                      <a:pt x="233" y="62"/>
                    </a:lnTo>
                    <a:close/>
                    <a:moveTo>
                      <a:pt x="267" y="65"/>
                    </a:moveTo>
                    <a:cubicBezTo>
                      <a:pt x="267" y="73"/>
                      <a:pt x="266" y="79"/>
                      <a:pt x="262" y="83"/>
                    </a:cubicBezTo>
                    <a:cubicBezTo>
                      <a:pt x="259" y="88"/>
                      <a:pt x="255" y="90"/>
                      <a:pt x="249" y="90"/>
                    </a:cubicBezTo>
                    <a:cubicBezTo>
                      <a:pt x="246" y="90"/>
                      <a:pt x="244" y="90"/>
                      <a:pt x="242" y="89"/>
                    </a:cubicBezTo>
                    <a:cubicBezTo>
                      <a:pt x="242" y="81"/>
                      <a:pt x="242" y="81"/>
                      <a:pt x="242" y="81"/>
                    </a:cubicBezTo>
                    <a:cubicBezTo>
                      <a:pt x="244" y="82"/>
                      <a:pt x="246" y="83"/>
                      <a:pt x="249" y="83"/>
                    </a:cubicBezTo>
                    <a:cubicBezTo>
                      <a:pt x="256" y="83"/>
                      <a:pt x="260" y="77"/>
                      <a:pt x="260" y="65"/>
                    </a:cubicBezTo>
                    <a:cubicBezTo>
                      <a:pt x="260" y="21"/>
                      <a:pt x="260" y="21"/>
                      <a:pt x="260" y="21"/>
                    </a:cubicBezTo>
                    <a:cubicBezTo>
                      <a:pt x="267" y="21"/>
                      <a:pt x="267" y="21"/>
                      <a:pt x="267" y="21"/>
                    </a:cubicBezTo>
                    <a:lnTo>
                      <a:pt x="267" y="65"/>
                    </a:lnTo>
                    <a:close/>
                    <a:moveTo>
                      <a:pt x="320" y="89"/>
                    </a:moveTo>
                    <a:cubicBezTo>
                      <a:pt x="285" y="89"/>
                      <a:pt x="285" y="89"/>
                      <a:pt x="285" y="89"/>
                    </a:cubicBezTo>
                    <a:cubicBezTo>
                      <a:pt x="285" y="21"/>
                      <a:pt x="285" y="21"/>
                      <a:pt x="285" y="21"/>
                    </a:cubicBezTo>
                    <a:cubicBezTo>
                      <a:pt x="319" y="21"/>
                      <a:pt x="319" y="21"/>
                      <a:pt x="319" y="21"/>
                    </a:cubicBezTo>
                    <a:cubicBezTo>
                      <a:pt x="319" y="29"/>
                      <a:pt x="319" y="29"/>
                      <a:pt x="319" y="29"/>
                    </a:cubicBezTo>
                    <a:cubicBezTo>
                      <a:pt x="292" y="29"/>
                      <a:pt x="292" y="29"/>
                      <a:pt x="292" y="29"/>
                    </a:cubicBezTo>
                    <a:cubicBezTo>
                      <a:pt x="292" y="51"/>
                      <a:pt x="292" y="51"/>
                      <a:pt x="292" y="51"/>
                    </a:cubicBezTo>
                    <a:cubicBezTo>
                      <a:pt x="317" y="51"/>
                      <a:pt x="317" y="51"/>
                      <a:pt x="317" y="51"/>
                    </a:cubicBezTo>
                    <a:cubicBezTo>
                      <a:pt x="317" y="58"/>
                      <a:pt x="317" y="58"/>
                      <a:pt x="317" y="58"/>
                    </a:cubicBezTo>
                    <a:cubicBezTo>
                      <a:pt x="292" y="58"/>
                      <a:pt x="292" y="58"/>
                      <a:pt x="292" y="58"/>
                    </a:cubicBezTo>
                    <a:cubicBezTo>
                      <a:pt x="292" y="82"/>
                      <a:pt x="292" y="82"/>
                      <a:pt x="292" y="82"/>
                    </a:cubicBezTo>
                    <a:cubicBezTo>
                      <a:pt x="320" y="82"/>
                      <a:pt x="320" y="82"/>
                      <a:pt x="320" y="82"/>
                    </a:cubicBezTo>
                    <a:lnTo>
                      <a:pt x="320" y="89"/>
                    </a:lnTo>
                    <a:close/>
                    <a:moveTo>
                      <a:pt x="402" y="89"/>
                    </a:moveTo>
                    <a:cubicBezTo>
                      <a:pt x="394" y="89"/>
                      <a:pt x="394" y="89"/>
                      <a:pt x="394" y="89"/>
                    </a:cubicBezTo>
                    <a:cubicBezTo>
                      <a:pt x="394" y="44"/>
                      <a:pt x="394" y="44"/>
                      <a:pt x="394" y="44"/>
                    </a:cubicBezTo>
                    <a:cubicBezTo>
                      <a:pt x="394" y="40"/>
                      <a:pt x="394" y="36"/>
                      <a:pt x="395" y="31"/>
                    </a:cubicBezTo>
                    <a:cubicBezTo>
                      <a:pt x="395" y="31"/>
                      <a:pt x="395" y="31"/>
                      <a:pt x="395" y="31"/>
                    </a:cubicBezTo>
                    <a:cubicBezTo>
                      <a:pt x="394" y="34"/>
                      <a:pt x="393" y="36"/>
                      <a:pt x="393" y="37"/>
                    </a:cubicBezTo>
                    <a:cubicBezTo>
                      <a:pt x="370" y="89"/>
                      <a:pt x="370" y="89"/>
                      <a:pt x="370" y="89"/>
                    </a:cubicBezTo>
                    <a:cubicBezTo>
                      <a:pt x="366" y="89"/>
                      <a:pt x="366" y="89"/>
                      <a:pt x="366" y="89"/>
                    </a:cubicBezTo>
                    <a:cubicBezTo>
                      <a:pt x="343" y="37"/>
                      <a:pt x="343" y="37"/>
                      <a:pt x="343" y="37"/>
                    </a:cubicBezTo>
                    <a:cubicBezTo>
                      <a:pt x="342" y="36"/>
                      <a:pt x="341" y="34"/>
                      <a:pt x="341" y="31"/>
                    </a:cubicBezTo>
                    <a:cubicBezTo>
                      <a:pt x="341" y="31"/>
                      <a:pt x="341" y="31"/>
                      <a:pt x="341" y="31"/>
                    </a:cubicBezTo>
                    <a:cubicBezTo>
                      <a:pt x="341" y="33"/>
                      <a:pt x="341" y="38"/>
                      <a:pt x="341" y="44"/>
                    </a:cubicBezTo>
                    <a:cubicBezTo>
                      <a:pt x="341" y="89"/>
                      <a:pt x="341" y="89"/>
                      <a:pt x="341" y="89"/>
                    </a:cubicBezTo>
                    <a:cubicBezTo>
                      <a:pt x="333" y="89"/>
                      <a:pt x="333" y="89"/>
                      <a:pt x="333" y="89"/>
                    </a:cubicBezTo>
                    <a:cubicBezTo>
                      <a:pt x="333" y="21"/>
                      <a:pt x="333" y="21"/>
                      <a:pt x="333" y="21"/>
                    </a:cubicBezTo>
                    <a:cubicBezTo>
                      <a:pt x="344" y="21"/>
                      <a:pt x="344" y="21"/>
                      <a:pt x="344" y="21"/>
                    </a:cubicBezTo>
                    <a:cubicBezTo>
                      <a:pt x="364" y="68"/>
                      <a:pt x="364" y="68"/>
                      <a:pt x="364" y="68"/>
                    </a:cubicBezTo>
                    <a:cubicBezTo>
                      <a:pt x="366" y="72"/>
                      <a:pt x="367" y="75"/>
                      <a:pt x="368" y="77"/>
                    </a:cubicBezTo>
                    <a:cubicBezTo>
                      <a:pt x="368" y="77"/>
                      <a:pt x="368" y="77"/>
                      <a:pt x="368" y="77"/>
                    </a:cubicBezTo>
                    <a:cubicBezTo>
                      <a:pt x="369" y="73"/>
                      <a:pt x="370" y="70"/>
                      <a:pt x="371" y="68"/>
                    </a:cubicBezTo>
                    <a:cubicBezTo>
                      <a:pt x="392" y="21"/>
                      <a:pt x="392" y="21"/>
                      <a:pt x="392" y="21"/>
                    </a:cubicBezTo>
                    <a:cubicBezTo>
                      <a:pt x="402" y="21"/>
                      <a:pt x="402" y="21"/>
                      <a:pt x="402" y="21"/>
                    </a:cubicBezTo>
                    <a:lnTo>
                      <a:pt x="402" y="8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 name="Freeform 234">
                <a:extLst>
                  <a:ext uri="{FF2B5EF4-FFF2-40B4-BE49-F238E27FC236}">
                    <a16:creationId xmlns:a16="http://schemas.microsoft.com/office/drawing/2014/main" id="{B0E24742-1879-BC48-AE0B-33EDA2FB62E2}"/>
                  </a:ext>
                  <a:ext uri="{C183D7F6-B498-43B3-948B-1728B52AA6E4}">
                    <adec:decorative xmlns:adec="http://schemas.microsoft.com/office/drawing/2017/decorative" val="1"/>
                  </a:ext>
                </a:extLst>
              </p:cNvPr>
              <p:cNvSpPr>
                <a:spLocks noEditPoints="1"/>
              </p:cNvSpPr>
              <p:nvPr/>
            </p:nvSpPr>
            <p:spPr bwMode="auto">
              <a:xfrm>
                <a:off x="2448080" y="2686549"/>
                <a:ext cx="1154405" cy="155359"/>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Freeform 224">
                <a:extLst>
                  <a:ext uri="{FF2B5EF4-FFF2-40B4-BE49-F238E27FC236}">
                    <a16:creationId xmlns:a16="http://schemas.microsoft.com/office/drawing/2014/main" id="{2AAD35EF-87F8-834B-B133-A4C04EE705D0}"/>
                  </a:ext>
                  <a:ext uri="{C183D7F6-B498-43B3-948B-1728B52AA6E4}">
                    <adec:decorative xmlns:adec="http://schemas.microsoft.com/office/drawing/2017/decorative" val="1"/>
                  </a:ext>
                </a:extLst>
              </p:cNvPr>
              <p:cNvSpPr>
                <a:spLocks noEditPoints="1"/>
              </p:cNvSpPr>
              <p:nvPr/>
            </p:nvSpPr>
            <p:spPr bwMode="auto">
              <a:xfrm>
                <a:off x="3337911" y="2953503"/>
                <a:ext cx="796818" cy="240697"/>
              </a:xfrm>
              <a:custGeom>
                <a:avLst/>
                <a:gdLst>
                  <a:gd name="T0" fmla="*/ 8 w 326"/>
                  <a:gd name="T1" fmla="*/ 48 h 93"/>
                  <a:gd name="T2" fmla="*/ 6 w 326"/>
                  <a:gd name="T3" fmla="*/ 46 h 93"/>
                  <a:gd name="T4" fmla="*/ 0 w 326"/>
                  <a:gd name="T5" fmla="*/ 91 h 93"/>
                  <a:gd name="T6" fmla="*/ 6 w 326"/>
                  <a:gd name="T7" fmla="*/ 1 h 93"/>
                  <a:gd name="T8" fmla="*/ 6 w 326"/>
                  <a:gd name="T9" fmla="*/ 43 h 93"/>
                  <a:gd name="T10" fmla="*/ 44 w 326"/>
                  <a:gd name="T11" fmla="*/ 1 h 93"/>
                  <a:gd name="T12" fmla="*/ 13 w 326"/>
                  <a:gd name="T13" fmla="*/ 45 h 93"/>
                  <a:gd name="T14" fmla="*/ 46 w 326"/>
                  <a:gd name="T15" fmla="*/ 91 h 93"/>
                  <a:gd name="T16" fmla="*/ 68 w 326"/>
                  <a:gd name="T17" fmla="*/ 1 h 93"/>
                  <a:gd name="T18" fmla="*/ 74 w 326"/>
                  <a:gd name="T19" fmla="*/ 91 h 93"/>
                  <a:gd name="T20" fmla="*/ 97 w 326"/>
                  <a:gd name="T21" fmla="*/ 91 h 93"/>
                  <a:gd name="T22" fmla="*/ 103 w 326"/>
                  <a:gd name="T23" fmla="*/ 1 h 93"/>
                  <a:gd name="T24" fmla="*/ 97 w 326"/>
                  <a:gd name="T25" fmla="*/ 91 h 93"/>
                  <a:gd name="T26" fmla="*/ 151 w 326"/>
                  <a:gd name="T27" fmla="*/ 91 h 93"/>
                  <a:gd name="T28" fmla="*/ 144 w 326"/>
                  <a:gd name="T29" fmla="*/ 7 h 93"/>
                  <a:gd name="T30" fmla="*/ 119 w 326"/>
                  <a:gd name="T31" fmla="*/ 1 h 93"/>
                  <a:gd name="T32" fmla="*/ 177 w 326"/>
                  <a:gd name="T33" fmla="*/ 7 h 93"/>
                  <a:gd name="T34" fmla="*/ 251 w 326"/>
                  <a:gd name="T35" fmla="*/ 12 h 93"/>
                  <a:gd name="T36" fmla="*/ 190 w 326"/>
                  <a:gd name="T37" fmla="*/ 12 h 93"/>
                  <a:gd name="T38" fmla="*/ 190 w 326"/>
                  <a:gd name="T39" fmla="*/ 80 h 93"/>
                  <a:gd name="T40" fmla="*/ 251 w 326"/>
                  <a:gd name="T41" fmla="*/ 80 h 93"/>
                  <a:gd name="T42" fmla="*/ 251 w 326"/>
                  <a:gd name="T43" fmla="*/ 12 h 93"/>
                  <a:gd name="T44" fmla="*/ 220 w 326"/>
                  <a:gd name="T45" fmla="*/ 87 h 93"/>
                  <a:gd name="T46" fmla="*/ 185 w 326"/>
                  <a:gd name="T47" fmla="*/ 46 h 93"/>
                  <a:gd name="T48" fmla="*/ 221 w 326"/>
                  <a:gd name="T49" fmla="*/ 5 h 93"/>
                  <a:gd name="T50" fmla="*/ 256 w 326"/>
                  <a:gd name="T51" fmla="*/ 46 h 93"/>
                  <a:gd name="T52" fmla="*/ 278 w 326"/>
                  <a:gd name="T53" fmla="*/ 88 h 93"/>
                  <a:gd name="T54" fmla="*/ 298 w 326"/>
                  <a:gd name="T55" fmla="*/ 87 h 93"/>
                  <a:gd name="T56" fmla="*/ 319 w 326"/>
                  <a:gd name="T57" fmla="*/ 70 h 93"/>
                  <a:gd name="T58" fmla="*/ 300 w 326"/>
                  <a:gd name="T59" fmla="*/ 48 h 93"/>
                  <a:gd name="T60" fmla="*/ 279 w 326"/>
                  <a:gd name="T61" fmla="*/ 22 h 93"/>
                  <a:gd name="T62" fmla="*/ 306 w 326"/>
                  <a:gd name="T63" fmla="*/ 0 h 93"/>
                  <a:gd name="T64" fmla="*/ 322 w 326"/>
                  <a:gd name="T65" fmla="*/ 9 h 93"/>
                  <a:gd name="T66" fmla="*/ 291 w 326"/>
                  <a:gd name="T67" fmla="*/ 10 h 93"/>
                  <a:gd name="T68" fmla="*/ 289 w 326"/>
                  <a:gd name="T69" fmla="*/ 33 h 93"/>
                  <a:gd name="T70" fmla="*/ 321 w 326"/>
                  <a:gd name="T71" fmla="*/ 56 h 93"/>
                  <a:gd name="T72" fmla="*/ 318 w 326"/>
                  <a:gd name="T73" fmla="*/ 86 h 93"/>
                  <a:gd name="T74" fmla="*/ 287 w 326"/>
                  <a:gd name="T75"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93">
                    <a:moveTo>
                      <a:pt x="46" y="91"/>
                    </a:moveTo>
                    <a:cubicBezTo>
                      <a:pt x="8" y="48"/>
                      <a:pt x="8" y="48"/>
                      <a:pt x="8" y="48"/>
                    </a:cubicBezTo>
                    <a:cubicBezTo>
                      <a:pt x="7" y="47"/>
                      <a:pt x="7" y="46"/>
                      <a:pt x="6" y="46"/>
                    </a:cubicBezTo>
                    <a:cubicBezTo>
                      <a:pt x="6" y="46"/>
                      <a:pt x="6" y="46"/>
                      <a:pt x="6" y="46"/>
                    </a:cubicBezTo>
                    <a:cubicBezTo>
                      <a:pt x="6" y="91"/>
                      <a:pt x="6" y="91"/>
                      <a:pt x="6" y="91"/>
                    </a:cubicBezTo>
                    <a:cubicBezTo>
                      <a:pt x="0" y="91"/>
                      <a:pt x="0" y="91"/>
                      <a:pt x="0" y="91"/>
                    </a:cubicBezTo>
                    <a:cubicBezTo>
                      <a:pt x="0" y="1"/>
                      <a:pt x="0" y="1"/>
                      <a:pt x="0" y="1"/>
                    </a:cubicBezTo>
                    <a:cubicBezTo>
                      <a:pt x="6" y="1"/>
                      <a:pt x="6" y="1"/>
                      <a:pt x="6" y="1"/>
                    </a:cubicBezTo>
                    <a:cubicBezTo>
                      <a:pt x="6" y="43"/>
                      <a:pt x="6" y="43"/>
                      <a:pt x="6" y="43"/>
                    </a:cubicBezTo>
                    <a:cubicBezTo>
                      <a:pt x="6" y="43"/>
                      <a:pt x="6" y="43"/>
                      <a:pt x="6" y="43"/>
                    </a:cubicBezTo>
                    <a:cubicBezTo>
                      <a:pt x="7" y="43"/>
                      <a:pt x="7" y="42"/>
                      <a:pt x="8" y="41"/>
                    </a:cubicBezTo>
                    <a:cubicBezTo>
                      <a:pt x="44" y="1"/>
                      <a:pt x="44" y="1"/>
                      <a:pt x="44" y="1"/>
                    </a:cubicBezTo>
                    <a:cubicBezTo>
                      <a:pt x="53" y="1"/>
                      <a:pt x="53" y="1"/>
                      <a:pt x="53" y="1"/>
                    </a:cubicBezTo>
                    <a:cubicBezTo>
                      <a:pt x="13" y="45"/>
                      <a:pt x="13" y="45"/>
                      <a:pt x="13" y="45"/>
                    </a:cubicBezTo>
                    <a:cubicBezTo>
                      <a:pt x="55" y="91"/>
                      <a:pt x="55" y="91"/>
                      <a:pt x="55" y="91"/>
                    </a:cubicBezTo>
                    <a:lnTo>
                      <a:pt x="46" y="91"/>
                    </a:lnTo>
                    <a:close/>
                    <a:moveTo>
                      <a:pt x="68" y="91"/>
                    </a:moveTo>
                    <a:cubicBezTo>
                      <a:pt x="68" y="1"/>
                      <a:pt x="68" y="1"/>
                      <a:pt x="68" y="1"/>
                    </a:cubicBezTo>
                    <a:cubicBezTo>
                      <a:pt x="74" y="1"/>
                      <a:pt x="74" y="1"/>
                      <a:pt x="74" y="1"/>
                    </a:cubicBezTo>
                    <a:cubicBezTo>
                      <a:pt x="74" y="91"/>
                      <a:pt x="74" y="91"/>
                      <a:pt x="74" y="91"/>
                    </a:cubicBezTo>
                    <a:lnTo>
                      <a:pt x="68" y="91"/>
                    </a:lnTo>
                    <a:close/>
                    <a:moveTo>
                      <a:pt x="97" y="91"/>
                    </a:moveTo>
                    <a:cubicBezTo>
                      <a:pt x="97" y="1"/>
                      <a:pt x="97" y="1"/>
                      <a:pt x="97" y="1"/>
                    </a:cubicBezTo>
                    <a:cubicBezTo>
                      <a:pt x="103" y="1"/>
                      <a:pt x="103" y="1"/>
                      <a:pt x="103" y="1"/>
                    </a:cubicBezTo>
                    <a:cubicBezTo>
                      <a:pt x="103" y="91"/>
                      <a:pt x="103" y="91"/>
                      <a:pt x="103" y="91"/>
                    </a:cubicBezTo>
                    <a:lnTo>
                      <a:pt x="97" y="91"/>
                    </a:lnTo>
                    <a:close/>
                    <a:moveTo>
                      <a:pt x="151" y="7"/>
                    </a:moveTo>
                    <a:cubicBezTo>
                      <a:pt x="151" y="91"/>
                      <a:pt x="151" y="91"/>
                      <a:pt x="151" y="91"/>
                    </a:cubicBezTo>
                    <a:cubicBezTo>
                      <a:pt x="144" y="91"/>
                      <a:pt x="144" y="91"/>
                      <a:pt x="144" y="91"/>
                    </a:cubicBezTo>
                    <a:cubicBezTo>
                      <a:pt x="144" y="7"/>
                      <a:pt x="144" y="7"/>
                      <a:pt x="144" y="7"/>
                    </a:cubicBezTo>
                    <a:cubicBezTo>
                      <a:pt x="119" y="7"/>
                      <a:pt x="119" y="7"/>
                      <a:pt x="119" y="7"/>
                    </a:cubicBezTo>
                    <a:cubicBezTo>
                      <a:pt x="119" y="1"/>
                      <a:pt x="119" y="1"/>
                      <a:pt x="119" y="1"/>
                    </a:cubicBezTo>
                    <a:cubicBezTo>
                      <a:pt x="177" y="1"/>
                      <a:pt x="177" y="1"/>
                      <a:pt x="177" y="1"/>
                    </a:cubicBezTo>
                    <a:cubicBezTo>
                      <a:pt x="177" y="7"/>
                      <a:pt x="177" y="7"/>
                      <a:pt x="177" y="7"/>
                    </a:cubicBezTo>
                    <a:lnTo>
                      <a:pt x="151" y="7"/>
                    </a:lnTo>
                    <a:close/>
                    <a:moveTo>
                      <a:pt x="251" y="12"/>
                    </a:moveTo>
                    <a:cubicBezTo>
                      <a:pt x="244" y="4"/>
                      <a:pt x="234" y="0"/>
                      <a:pt x="222" y="0"/>
                    </a:cubicBezTo>
                    <a:cubicBezTo>
                      <a:pt x="208" y="0"/>
                      <a:pt x="198" y="4"/>
                      <a:pt x="190" y="12"/>
                    </a:cubicBezTo>
                    <a:cubicBezTo>
                      <a:pt x="182" y="21"/>
                      <a:pt x="178" y="33"/>
                      <a:pt x="178" y="47"/>
                    </a:cubicBezTo>
                    <a:cubicBezTo>
                      <a:pt x="178" y="60"/>
                      <a:pt x="182" y="71"/>
                      <a:pt x="190" y="80"/>
                    </a:cubicBezTo>
                    <a:cubicBezTo>
                      <a:pt x="197" y="88"/>
                      <a:pt x="207" y="93"/>
                      <a:pt x="220" y="93"/>
                    </a:cubicBezTo>
                    <a:cubicBezTo>
                      <a:pt x="233" y="93"/>
                      <a:pt x="243" y="88"/>
                      <a:pt x="251" y="80"/>
                    </a:cubicBezTo>
                    <a:cubicBezTo>
                      <a:pt x="259" y="71"/>
                      <a:pt x="263" y="60"/>
                      <a:pt x="263" y="45"/>
                    </a:cubicBezTo>
                    <a:cubicBezTo>
                      <a:pt x="263" y="31"/>
                      <a:pt x="259" y="20"/>
                      <a:pt x="251" y="12"/>
                    </a:cubicBezTo>
                    <a:close/>
                    <a:moveTo>
                      <a:pt x="246" y="76"/>
                    </a:moveTo>
                    <a:cubicBezTo>
                      <a:pt x="240" y="83"/>
                      <a:pt x="231" y="87"/>
                      <a:pt x="220" y="87"/>
                    </a:cubicBezTo>
                    <a:cubicBezTo>
                      <a:pt x="209" y="87"/>
                      <a:pt x="201" y="83"/>
                      <a:pt x="194" y="76"/>
                    </a:cubicBezTo>
                    <a:cubicBezTo>
                      <a:pt x="188" y="69"/>
                      <a:pt x="185" y="59"/>
                      <a:pt x="185" y="46"/>
                    </a:cubicBezTo>
                    <a:cubicBezTo>
                      <a:pt x="185" y="34"/>
                      <a:pt x="188" y="24"/>
                      <a:pt x="195" y="17"/>
                    </a:cubicBezTo>
                    <a:cubicBezTo>
                      <a:pt x="202" y="9"/>
                      <a:pt x="210" y="5"/>
                      <a:pt x="221" y="5"/>
                    </a:cubicBezTo>
                    <a:cubicBezTo>
                      <a:pt x="232" y="5"/>
                      <a:pt x="240" y="9"/>
                      <a:pt x="247" y="16"/>
                    </a:cubicBezTo>
                    <a:cubicBezTo>
                      <a:pt x="253" y="23"/>
                      <a:pt x="256" y="33"/>
                      <a:pt x="256" y="46"/>
                    </a:cubicBezTo>
                    <a:cubicBezTo>
                      <a:pt x="256" y="59"/>
                      <a:pt x="253" y="69"/>
                      <a:pt x="246" y="76"/>
                    </a:cubicBezTo>
                    <a:close/>
                    <a:moveTo>
                      <a:pt x="278" y="88"/>
                    </a:moveTo>
                    <a:cubicBezTo>
                      <a:pt x="278" y="81"/>
                      <a:pt x="278" y="81"/>
                      <a:pt x="278" y="81"/>
                    </a:cubicBezTo>
                    <a:cubicBezTo>
                      <a:pt x="285" y="85"/>
                      <a:pt x="291" y="87"/>
                      <a:pt x="298" y="87"/>
                    </a:cubicBezTo>
                    <a:cubicBezTo>
                      <a:pt x="305" y="87"/>
                      <a:pt x="310" y="85"/>
                      <a:pt x="314" y="83"/>
                    </a:cubicBezTo>
                    <a:cubicBezTo>
                      <a:pt x="317" y="80"/>
                      <a:pt x="319" y="76"/>
                      <a:pt x="319" y="70"/>
                    </a:cubicBezTo>
                    <a:cubicBezTo>
                      <a:pt x="319" y="66"/>
                      <a:pt x="318" y="62"/>
                      <a:pt x="316" y="59"/>
                    </a:cubicBezTo>
                    <a:cubicBezTo>
                      <a:pt x="313" y="57"/>
                      <a:pt x="308" y="53"/>
                      <a:pt x="300" y="48"/>
                    </a:cubicBezTo>
                    <a:cubicBezTo>
                      <a:pt x="291" y="43"/>
                      <a:pt x="285" y="38"/>
                      <a:pt x="282" y="35"/>
                    </a:cubicBezTo>
                    <a:cubicBezTo>
                      <a:pt x="280" y="31"/>
                      <a:pt x="279" y="27"/>
                      <a:pt x="279" y="22"/>
                    </a:cubicBezTo>
                    <a:cubicBezTo>
                      <a:pt x="279" y="16"/>
                      <a:pt x="281" y="11"/>
                      <a:pt x="286" y="6"/>
                    </a:cubicBezTo>
                    <a:cubicBezTo>
                      <a:pt x="291" y="2"/>
                      <a:pt x="298" y="0"/>
                      <a:pt x="306" y="0"/>
                    </a:cubicBezTo>
                    <a:cubicBezTo>
                      <a:pt x="311" y="0"/>
                      <a:pt x="317" y="0"/>
                      <a:pt x="322" y="2"/>
                    </a:cubicBezTo>
                    <a:cubicBezTo>
                      <a:pt x="322" y="9"/>
                      <a:pt x="322" y="9"/>
                      <a:pt x="322" y="9"/>
                    </a:cubicBezTo>
                    <a:cubicBezTo>
                      <a:pt x="317" y="6"/>
                      <a:pt x="311" y="5"/>
                      <a:pt x="305" y="5"/>
                    </a:cubicBezTo>
                    <a:cubicBezTo>
                      <a:pt x="299" y="5"/>
                      <a:pt x="294" y="7"/>
                      <a:pt x="291" y="10"/>
                    </a:cubicBezTo>
                    <a:cubicBezTo>
                      <a:pt x="287" y="13"/>
                      <a:pt x="285" y="17"/>
                      <a:pt x="285" y="22"/>
                    </a:cubicBezTo>
                    <a:cubicBezTo>
                      <a:pt x="285" y="26"/>
                      <a:pt x="286" y="30"/>
                      <a:pt x="289" y="33"/>
                    </a:cubicBezTo>
                    <a:cubicBezTo>
                      <a:pt x="291" y="35"/>
                      <a:pt x="297" y="39"/>
                      <a:pt x="305" y="44"/>
                    </a:cubicBezTo>
                    <a:cubicBezTo>
                      <a:pt x="313" y="48"/>
                      <a:pt x="319" y="53"/>
                      <a:pt x="321" y="56"/>
                    </a:cubicBezTo>
                    <a:cubicBezTo>
                      <a:pt x="324" y="60"/>
                      <a:pt x="326" y="64"/>
                      <a:pt x="326" y="69"/>
                    </a:cubicBezTo>
                    <a:cubicBezTo>
                      <a:pt x="326" y="76"/>
                      <a:pt x="323" y="82"/>
                      <a:pt x="318" y="86"/>
                    </a:cubicBezTo>
                    <a:cubicBezTo>
                      <a:pt x="314" y="90"/>
                      <a:pt x="307" y="93"/>
                      <a:pt x="298" y="93"/>
                    </a:cubicBezTo>
                    <a:cubicBezTo>
                      <a:pt x="295" y="93"/>
                      <a:pt x="291" y="92"/>
                      <a:pt x="287" y="91"/>
                    </a:cubicBezTo>
                    <a:cubicBezTo>
                      <a:pt x="283" y="90"/>
                      <a:pt x="280" y="89"/>
                      <a:pt x="278" y="8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Freeform 221">
                <a:extLst>
                  <a:ext uri="{FF2B5EF4-FFF2-40B4-BE49-F238E27FC236}">
                    <a16:creationId xmlns:a16="http://schemas.microsoft.com/office/drawing/2014/main" id="{26EA694F-88D2-7D40-8B3D-589EC67E92E5}"/>
                  </a:ext>
                  <a:ext uri="{C183D7F6-B498-43B3-948B-1728B52AA6E4}">
                    <adec:decorative xmlns:adec="http://schemas.microsoft.com/office/drawing/2017/decorative" val="1"/>
                  </a:ext>
                </a:extLst>
              </p:cNvPr>
              <p:cNvSpPr>
                <a:spLocks noEditPoints="1"/>
              </p:cNvSpPr>
              <p:nvPr/>
            </p:nvSpPr>
            <p:spPr bwMode="auto">
              <a:xfrm>
                <a:off x="8079546" y="2127472"/>
                <a:ext cx="293510" cy="1396047"/>
              </a:xfrm>
              <a:custGeom>
                <a:avLst/>
                <a:gdLst>
                  <a:gd name="T0" fmla="*/ 0 w 120"/>
                  <a:gd name="T1" fmla="*/ 58 h 539"/>
                  <a:gd name="T2" fmla="*/ 59 w 120"/>
                  <a:gd name="T3" fmla="*/ 0 h 539"/>
                  <a:gd name="T4" fmla="*/ 120 w 120"/>
                  <a:gd name="T5" fmla="*/ 63 h 539"/>
                  <a:gd name="T6" fmla="*/ 95 w 120"/>
                  <a:gd name="T7" fmla="*/ 95 h 539"/>
                  <a:gd name="T8" fmla="*/ 92 w 120"/>
                  <a:gd name="T9" fmla="*/ 33 h 539"/>
                  <a:gd name="T10" fmla="*/ 28 w 120"/>
                  <a:gd name="T11" fmla="*/ 31 h 539"/>
                  <a:gd name="T12" fmla="*/ 21 w 120"/>
                  <a:gd name="T13" fmla="*/ 80 h 539"/>
                  <a:gd name="T14" fmla="*/ 49 w 120"/>
                  <a:gd name="T15" fmla="*/ 55 h 539"/>
                  <a:gd name="T16" fmla="*/ 65 w 120"/>
                  <a:gd name="T17" fmla="*/ 99 h 539"/>
                  <a:gd name="T18" fmla="*/ 2 w 120"/>
                  <a:gd name="T19" fmla="*/ 117 h 539"/>
                  <a:gd name="T20" fmla="*/ 49 w 120"/>
                  <a:gd name="T21" fmla="*/ 137 h 539"/>
                  <a:gd name="T22" fmla="*/ 48 w 120"/>
                  <a:gd name="T23" fmla="*/ 151 h 539"/>
                  <a:gd name="T24" fmla="*/ 40 w 120"/>
                  <a:gd name="T25" fmla="*/ 162 h 539"/>
                  <a:gd name="T26" fmla="*/ 2 w 120"/>
                  <a:gd name="T27" fmla="*/ 185 h 539"/>
                  <a:gd name="T28" fmla="*/ 2 w 120"/>
                  <a:gd name="T29" fmla="*/ 208 h 539"/>
                  <a:gd name="T30" fmla="*/ 34 w 120"/>
                  <a:gd name="T31" fmla="*/ 187 h 539"/>
                  <a:gd name="T32" fmla="*/ 46 w 120"/>
                  <a:gd name="T33" fmla="*/ 178 h 539"/>
                  <a:gd name="T34" fmla="*/ 55 w 120"/>
                  <a:gd name="T35" fmla="*/ 168 h 539"/>
                  <a:gd name="T36" fmla="*/ 59 w 120"/>
                  <a:gd name="T37" fmla="*/ 179 h 539"/>
                  <a:gd name="T38" fmla="*/ 75 w 120"/>
                  <a:gd name="T39" fmla="*/ 192 h 539"/>
                  <a:gd name="T40" fmla="*/ 101 w 120"/>
                  <a:gd name="T41" fmla="*/ 191 h 539"/>
                  <a:gd name="T42" fmla="*/ 116 w 120"/>
                  <a:gd name="T43" fmla="*/ 171 h 539"/>
                  <a:gd name="T44" fmla="*/ 118 w 120"/>
                  <a:gd name="T45" fmla="*/ 118 h 539"/>
                  <a:gd name="T46" fmla="*/ 103 w 120"/>
                  <a:gd name="T47" fmla="*/ 153 h 539"/>
                  <a:gd name="T48" fmla="*/ 85 w 120"/>
                  <a:gd name="T49" fmla="*/ 174 h 539"/>
                  <a:gd name="T50" fmla="*/ 70 w 120"/>
                  <a:gd name="T51" fmla="*/ 168 h 539"/>
                  <a:gd name="T52" fmla="*/ 65 w 120"/>
                  <a:gd name="T53" fmla="*/ 153 h 539"/>
                  <a:gd name="T54" fmla="*/ 103 w 120"/>
                  <a:gd name="T55" fmla="*/ 137 h 539"/>
                  <a:gd name="T56" fmla="*/ 4 w 120"/>
                  <a:gd name="T57" fmla="*/ 206 h 539"/>
                  <a:gd name="T58" fmla="*/ 2 w 120"/>
                  <a:gd name="T59" fmla="*/ 226 h 539"/>
                  <a:gd name="T60" fmla="*/ 31 w 120"/>
                  <a:gd name="T61" fmla="*/ 282 h 539"/>
                  <a:gd name="T62" fmla="*/ 1 w 120"/>
                  <a:gd name="T63" fmla="*/ 314 h 539"/>
                  <a:gd name="T64" fmla="*/ 118 w 120"/>
                  <a:gd name="T65" fmla="*/ 249 h 539"/>
                  <a:gd name="T66" fmla="*/ 101 w 120"/>
                  <a:gd name="T67" fmla="*/ 259 h 539"/>
                  <a:gd name="T68" fmla="*/ 47 w 120"/>
                  <a:gd name="T69" fmla="*/ 277 h 539"/>
                  <a:gd name="T70" fmla="*/ 94 w 120"/>
                  <a:gd name="T71" fmla="*/ 257 h 539"/>
                  <a:gd name="T72" fmla="*/ 110 w 120"/>
                  <a:gd name="T73" fmla="*/ 414 h 539"/>
                  <a:gd name="T74" fmla="*/ 18 w 120"/>
                  <a:gd name="T75" fmla="*/ 413 h 539"/>
                  <a:gd name="T76" fmla="*/ 1 w 120"/>
                  <a:gd name="T77" fmla="*/ 322 h 539"/>
                  <a:gd name="T78" fmla="*/ 102 w 120"/>
                  <a:gd name="T79" fmla="*/ 387 h 539"/>
                  <a:gd name="T80" fmla="*/ 118 w 120"/>
                  <a:gd name="T81" fmla="*/ 328 h 539"/>
                  <a:gd name="T82" fmla="*/ 110 w 120"/>
                  <a:gd name="T83" fmla="*/ 414 h 539"/>
                  <a:gd name="T84" fmla="*/ 1 w 120"/>
                  <a:gd name="T85" fmla="*/ 428 h 539"/>
                  <a:gd name="T86" fmla="*/ 118 w 120"/>
                  <a:gd name="T87" fmla="*/ 448 h 539"/>
                  <a:gd name="T88" fmla="*/ 1 w 120"/>
                  <a:gd name="T89" fmla="*/ 539 h 539"/>
                  <a:gd name="T90" fmla="*/ 118 w 120"/>
                  <a:gd name="T91" fmla="*/ 474 h 539"/>
                  <a:gd name="T92" fmla="*/ 101 w 120"/>
                  <a:gd name="T93" fmla="*/ 537 h 539"/>
                  <a:gd name="T94" fmla="*/ 68 w 120"/>
                  <a:gd name="T95" fmla="*/ 493 h 539"/>
                  <a:gd name="T96" fmla="*/ 52 w 120"/>
                  <a:gd name="T97" fmla="*/ 533 h 539"/>
                  <a:gd name="T98" fmla="*/ 18 w 120"/>
                  <a:gd name="T99" fmla="*/ 493 h 539"/>
                  <a:gd name="T100" fmla="*/ 1 w 120"/>
                  <a:gd name="T101"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539">
                    <a:moveTo>
                      <a:pt x="10" y="99"/>
                    </a:moveTo>
                    <a:cubicBezTo>
                      <a:pt x="3" y="87"/>
                      <a:pt x="0" y="73"/>
                      <a:pt x="0" y="58"/>
                    </a:cubicBezTo>
                    <a:cubicBezTo>
                      <a:pt x="0" y="41"/>
                      <a:pt x="5" y="27"/>
                      <a:pt x="16" y="16"/>
                    </a:cubicBezTo>
                    <a:cubicBezTo>
                      <a:pt x="27" y="6"/>
                      <a:pt x="41" y="0"/>
                      <a:pt x="59" y="0"/>
                    </a:cubicBezTo>
                    <a:cubicBezTo>
                      <a:pt x="77" y="0"/>
                      <a:pt x="92" y="6"/>
                      <a:pt x="103" y="18"/>
                    </a:cubicBezTo>
                    <a:cubicBezTo>
                      <a:pt x="115" y="30"/>
                      <a:pt x="120" y="45"/>
                      <a:pt x="120" y="63"/>
                    </a:cubicBezTo>
                    <a:cubicBezTo>
                      <a:pt x="120" y="76"/>
                      <a:pt x="119" y="87"/>
                      <a:pt x="115" y="95"/>
                    </a:cubicBezTo>
                    <a:cubicBezTo>
                      <a:pt x="95" y="95"/>
                      <a:pt x="95" y="95"/>
                      <a:pt x="95" y="95"/>
                    </a:cubicBezTo>
                    <a:cubicBezTo>
                      <a:pt x="101" y="86"/>
                      <a:pt x="104" y="76"/>
                      <a:pt x="104" y="63"/>
                    </a:cubicBezTo>
                    <a:cubicBezTo>
                      <a:pt x="104" y="51"/>
                      <a:pt x="100" y="41"/>
                      <a:pt x="92" y="33"/>
                    </a:cubicBezTo>
                    <a:cubicBezTo>
                      <a:pt x="83" y="25"/>
                      <a:pt x="73" y="21"/>
                      <a:pt x="60" y="21"/>
                    </a:cubicBezTo>
                    <a:cubicBezTo>
                      <a:pt x="46" y="21"/>
                      <a:pt x="36" y="24"/>
                      <a:pt x="28" y="31"/>
                    </a:cubicBezTo>
                    <a:cubicBezTo>
                      <a:pt x="20" y="38"/>
                      <a:pt x="17" y="47"/>
                      <a:pt x="16" y="59"/>
                    </a:cubicBezTo>
                    <a:cubicBezTo>
                      <a:pt x="16" y="67"/>
                      <a:pt x="18" y="74"/>
                      <a:pt x="21" y="80"/>
                    </a:cubicBezTo>
                    <a:cubicBezTo>
                      <a:pt x="49" y="80"/>
                      <a:pt x="49" y="80"/>
                      <a:pt x="49" y="80"/>
                    </a:cubicBezTo>
                    <a:cubicBezTo>
                      <a:pt x="49" y="55"/>
                      <a:pt x="49" y="55"/>
                      <a:pt x="49" y="55"/>
                    </a:cubicBezTo>
                    <a:cubicBezTo>
                      <a:pt x="65" y="55"/>
                      <a:pt x="65" y="55"/>
                      <a:pt x="65" y="55"/>
                    </a:cubicBezTo>
                    <a:cubicBezTo>
                      <a:pt x="65" y="99"/>
                      <a:pt x="65" y="99"/>
                      <a:pt x="65" y="99"/>
                    </a:cubicBezTo>
                    <a:lnTo>
                      <a:pt x="10" y="99"/>
                    </a:lnTo>
                    <a:close/>
                    <a:moveTo>
                      <a:pt x="2" y="117"/>
                    </a:moveTo>
                    <a:cubicBezTo>
                      <a:pt x="2" y="137"/>
                      <a:pt x="2" y="137"/>
                      <a:pt x="2" y="137"/>
                    </a:cubicBezTo>
                    <a:cubicBezTo>
                      <a:pt x="49" y="137"/>
                      <a:pt x="49" y="137"/>
                      <a:pt x="49" y="137"/>
                    </a:cubicBezTo>
                    <a:cubicBezTo>
                      <a:pt x="49" y="145"/>
                      <a:pt x="49" y="145"/>
                      <a:pt x="49" y="145"/>
                    </a:cubicBezTo>
                    <a:cubicBezTo>
                      <a:pt x="49" y="147"/>
                      <a:pt x="49" y="149"/>
                      <a:pt x="48" y="151"/>
                    </a:cubicBezTo>
                    <a:cubicBezTo>
                      <a:pt x="48" y="153"/>
                      <a:pt x="47" y="155"/>
                      <a:pt x="45" y="157"/>
                    </a:cubicBezTo>
                    <a:cubicBezTo>
                      <a:pt x="44" y="158"/>
                      <a:pt x="42" y="160"/>
                      <a:pt x="40" y="162"/>
                    </a:cubicBezTo>
                    <a:cubicBezTo>
                      <a:pt x="38" y="163"/>
                      <a:pt x="36" y="165"/>
                      <a:pt x="33" y="166"/>
                    </a:cubicBezTo>
                    <a:cubicBezTo>
                      <a:pt x="2" y="185"/>
                      <a:pt x="2" y="185"/>
                      <a:pt x="2" y="185"/>
                    </a:cubicBezTo>
                    <a:cubicBezTo>
                      <a:pt x="2" y="205"/>
                      <a:pt x="2" y="205"/>
                      <a:pt x="2" y="205"/>
                    </a:cubicBezTo>
                    <a:cubicBezTo>
                      <a:pt x="2" y="208"/>
                      <a:pt x="2" y="208"/>
                      <a:pt x="2" y="208"/>
                    </a:cubicBezTo>
                    <a:cubicBezTo>
                      <a:pt x="4" y="206"/>
                      <a:pt x="4" y="206"/>
                      <a:pt x="4" y="206"/>
                    </a:cubicBezTo>
                    <a:cubicBezTo>
                      <a:pt x="34" y="187"/>
                      <a:pt x="34" y="187"/>
                      <a:pt x="34" y="187"/>
                    </a:cubicBezTo>
                    <a:cubicBezTo>
                      <a:pt x="37" y="185"/>
                      <a:pt x="39" y="184"/>
                      <a:pt x="41" y="182"/>
                    </a:cubicBezTo>
                    <a:cubicBezTo>
                      <a:pt x="43" y="181"/>
                      <a:pt x="45" y="180"/>
                      <a:pt x="46" y="178"/>
                    </a:cubicBezTo>
                    <a:cubicBezTo>
                      <a:pt x="48" y="177"/>
                      <a:pt x="49" y="175"/>
                      <a:pt x="51" y="174"/>
                    </a:cubicBezTo>
                    <a:cubicBezTo>
                      <a:pt x="52" y="172"/>
                      <a:pt x="54" y="170"/>
                      <a:pt x="55" y="168"/>
                    </a:cubicBezTo>
                    <a:cubicBezTo>
                      <a:pt x="55" y="168"/>
                      <a:pt x="55" y="168"/>
                      <a:pt x="55" y="168"/>
                    </a:cubicBezTo>
                    <a:cubicBezTo>
                      <a:pt x="56" y="172"/>
                      <a:pt x="58" y="176"/>
                      <a:pt x="59" y="179"/>
                    </a:cubicBezTo>
                    <a:cubicBezTo>
                      <a:pt x="61" y="182"/>
                      <a:pt x="64" y="185"/>
                      <a:pt x="66" y="187"/>
                    </a:cubicBezTo>
                    <a:cubicBezTo>
                      <a:pt x="69" y="189"/>
                      <a:pt x="72" y="191"/>
                      <a:pt x="75" y="192"/>
                    </a:cubicBezTo>
                    <a:cubicBezTo>
                      <a:pt x="79" y="193"/>
                      <a:pt x="83" y="194"/>
                      <a:pt x="87" y="194"/>
                    </a:cubicBezTo>
                    <a:cubicBezTo>
                      <a:pt x="92" y="194"/>
                      <a:pt x="97" y="193"/>
                      <a:pt x="101" y="191"/>
                    </a:cubicBezTo>
                    <a:cubicBezTo>
                      <a:pt x="105" y="189"/>
                      <a:pt x="108" y="187"/>
                      <a:pt x="111" y="183"/>
                    </a:cubicBezTo>
                    <a:cubicBezTo>
                      <a:pt x="113" y="180"/>
                      <a:pt x="115" y="176"/>
                      <a:pt x="116" y="171"/>
                    </a:cubicBezTo>
                    <a:cubicBezTo>
                      <a:pt x="118" y="167"/>
                      <a:pt x="118" y="162"/>
                      <a:pt x="118" y="156"/>
                    </a:cubicBezTo>
                    <a:cubicBezTo>
                      <a:pt x="118" y="118"/>
                      <a:pt x="118" y="118"/>
                      <a:pt x="118" y="118"/>
                    </a:cubicBezTo>
                    <a:lnTo>
                      <a:pt x="2" y="117"/>
                    </a:lnTo>
                    <a:close/>
                    <a:moveTo>
                      <a:pt x="103" y="153"/>
                    </a:moveTo>
                    <a:cubicBezTo>
                      <a:pt x="103" y="160"/>
                      <a:pt x="101" y="165"/>
                      <a:pt x="98" y="168"/>
                    </a:cubicBezTo>
                    <a:cubicBezTo>
                      <a:pt x="95" y="172"/>
                      <a:pt x="90" y="174"/>
                      <a:pt x="85" y="174"/>
                    </a:cubicBezTo>
                    <a:cubicBezTo>
                      <a:pt x="82" y="174"/>
                      <a:pt x="79" y="173"/>
                      <a:pt x="76" y="172"/>
                    </a:cubicBezTo>
                    <a:cubicBezTo>
                      <a:pt x="74" y="171"/>
                      <a:pt x="72" y="170"/>
                      <a:pt x="70" y="168"/>
                    </a:cubicBezTo>
                    <a:cubicBezTo>
                      <a:pt x="68" y="166"/>
                      <a:pt x="67" y="164"/>
                      <a:pt x="66" y="161"/>
                    </a:cubicBezTo>
                    <a:cubicBezTo>
                      <a:pt x="65" y="159"/>
                      <a:pt x="65" y="156"/>
                      <a:pt x="65" y="153"/>
                    </a:cubicBezTo>
                    <a:cubicBezTo>
                      <a:pt x="65" y="137"/>
                      <a:pt x="65" y="137"/>
                      <a:pt x="65" y="137"/>
                    </a:cubicBezTo>
                    <a:cubicBezTo>
                      <a:pt x="103" y="137"/>
                      <a:pt x="103" y="137"/>
                      <a:pt x="103" y="137"/>
                    </a:cubicBezTo>
                    <a:lnTo>
                      <a:pt x="103" y="153"/>
                    </a:lnTo>
                    <a:close/>
                    <a:moveTo>
                      <a:pt x="4" y="206"/>
                    </a:moveTo>
                    <a:cubicBezTo>
                      <a:pt x="2" y="205"/>
                      <a:pt x="2" y="205"/>
                      <a:pt x="2" y="205"/>
                    </a:cubicBezTo>
                    <a:cubicBezTo>
                      <a:pt x="2" y="226"/>
                      <a:pt x="2" y="226"/>
                      <a:pt x="2" y="226"/>
                    </a:cubicBezTo>
                    <a:cubicBezTo>
                      <a:pt x="31" y="236"/>
                      <a:pt x="31" y="236"/>
                      <a:pt x="31" y="236"/>
                    </a:cubicBezTo>
                    <a:cubicBezTo>
                      <a:pt x="31" y="282"/>
                      <a:pt x="31" y="282"/>
                      <a:pt x="31" y="282"/>
                    </a:cubicBezTo>
                    <a:cubicBezTo>
                      <a:pt x="1" y="293"/>
                      <a:pt x="1" y="293"/>
                      <a:pt x="1" y="293"/>
                    </a:cubicBezTo>
                    <a:cubicBezTo>
                      <a:pt x="1" y="314"/>
                      <a:pt x="1" y="314"/>
                      <a:pt x="1" y="314"/>
                    </a:cubicBezTo>
                    <a:cubicBezTo>
                      <a:pt x="118" y="271"/>
                      <a:pt x="118" y="271"/>
                      <a:pt x="118" y="271"/>
                    </a:cubicBezTo>
                    <a:cubicBezTo>
                      <a:pt x="118" y="249"/>
                      <a:pt x="118" y="249"/>
                      <a:pt x="118" y="249"/>
                    </a:cubicBezTo>
                    <a:lnTo>
                      <a:pt x="4" y="206"/>
                    </a:lnTo>
                    <a:close/>
                    <a:moveTo>
                      <a:pt x="101" y="259"/>
                    </a:moveTo>
                    <a:cubicBezTo>
                      <a:pt x="98" y="260"/>
                      <a:pt x="95" y="260"/>
                      <a:pt x="94" y="261"/>
                    </a:cubicBezTo>
                    <a:cubicBezTo>
                      <a:pt x="47" y="277"/>
                      <a:pt x="47" y="277"/>
                      <a:pt x="47" y="277"/>
                    </a:cubicBezTo>
                    <a:cubicBezTo>
                      <a:pt x="47" y="241"/>
                      <a:pt x="47" y="241"/>
                      <a:pt x="47" y="241"/>
                    </a:cubicBezTo>
                    <a:cubicBezTo>
                      <a:pt x="94" y="257"/>
                      <a:pt x="94" y="257"/>
                      <a:pt x="94" y="257"/>
                    </a:cubicBezTo>
                    <a:cubicBezTo>
                      <a:pt x="95" y="258"/>
                      <a:pt x="98" y="259"/>
                      <a:pt x="101" y="259"/>
                    </a:cubicBezTo>
                    <a:close/>
                    <a:moveTo>
                      <a:pt x="110" y="414"/>
                    </a:moveTo>
                    <a:cubicBezTo>
                      <a:pt x="18" y="350"/>
                      <a:pt x="18" y="350"/>
                      <a:pt x="18" y="350"/>
                    </a:cubicBezTo>
                    <a:cubicBezTo>
                      <a:pt x="18" y="413"/>
                      <a:pt x="18" y="413"/>
                      <a:pt x="18" y="413"/>
                    </a:cubicBezTo>
                    <a:cubicBezTo>
                      <a:pt x="1" y="413"/>
                      <a:pt x="1" y="413"/>
                      <a:pt x="1" y="413"/>
                    </a:cubicBezTo>
                    <a:cubicBezTo>
                      <a:pt x="1" y="322"/>
                      <a:pt x="1" y="322"/>
                      <a:pt x="1" y="322"/>
                    </a:cubicBezTo>
                    <a:cubicBezTo>
                      <a:pt x="10" y="322"/>
                      <a:pt x="10" y="322"/>
                      <a:pt x="10" y="322"/>
                    </a:cubicBezTo>
                    <a:cubicBezTo>
                      <a:pt x="102" y="387"/>
                      <a:pt x="102" y="387"/>
                      <a:pt x="102" y="387"/>
                    </a:cubicBezTo>
                    <a:cubicBezTo>
                      <a:pt x="102" y="328"/>
                      <a:pt x="102" y="328"/>
                      <a:pt x="102" y="328"/>
                    </a:cubicBezTo>
                    <a:cubicBezTo>
                      <a:pt x="118" y="328"/>
                      <a:pt x="118" y="328"/>
                      <a:pt x="118" y="328"/>
                    </a:cubicBezTo>
                    <a:cubicBezTo>
                      <a:pt x="118" y="414"/>
                      <a:pt x="118" y="414"/>
                      <a:pt x="118" y="414"/>
                    </a:cubicBezTo>
                    <a:lnTo>
                      <a:pt x="110" y="414"/>
                    </a:lnTo>
                    <a:close/>
                    <a:moveTo>
                      <a:pt x="1" y="448"/>
                    </a:moveTo>
                    <a:cubicBezTo>
                      <a:pt x="1" y="428"/>
                      <a:pt x="1" y="428"/>
                      <a:pt x="1" y="428"/>
                    </a:cubicBezTo>
                    <a:cubicBezTo>
                      <a:pt x="118" y="428"/>
                      <a:pt x="118" y="428"/>
                      <a:pt x="118" y="428"/>
                    </a:cubicBezTo>
                    <a:cubicBezTo>
                      <a:pt x="118" y="448"/>
                      <a:pt x="118" y="448"/>
                      <a:pt x="118" y="448"/>
                    </a:cubicBezTo>
                    <a:lnTo>
                      <a:pt x="1" y="448"/>
                    </a:lnTo>
                    <a:close/>
                    <a:moveTo>
                      <a:pt x="1" y="539"/>
                    </a:moveTo>
                    <a:cubicBezTo>
                      <a:pt x="1" y="474"/>
                      <a:pt x="1" y="474"/>
                      <a:pt x="1" y="474"/>
                    </a:cubicBezTo>
                    <a:cubicBezTo>
                      <a:pt x="118" y="474"/>
                      <a:pt x="118" y="474"/>
                      <a:pt x="118" y="474"/>
                    </a:cubicBezTo>
                    <a:cubicBezTo>
                      <a:pt x="118" y="537"/>
                      <a:pt x="118" y="537"/>
                      <a:pt x="118" y="537"/>
                    </a:cubicBezTo>
                    <a:cubicBezTo>
                      <a:pt x="101" y="537"/>
                      <a:pt x="101" y="537"/>
                      <a:pt x="101" y="537"/>
                    </a:cubicBezTo>
                    <a:cubicBezTo>
                      <a:pt x="102" y="493"/>
                      <a:pt x="102" y="493"/>
                      <a:pt x="102" y="493"/>
                    </a:cubicBezTo>
                    <a:cubicBezTo>
                      <a:pt x="68" y="493"/>
                      <a:pt x="68" y="493"/>
                      <a:pt x="68" y="493"/>
                    </a:cubicBezTo>
                    <a:cubicBezTo>
                      <a:pt x="68" y="533"/>
                      <a:pt x="68" y="533"/>
                      <a:pt x="68" y="533"/>
                    </a:cubicBezTo>
                    <a:cubicBezTo>
                      <a:pt x="52" y="533"/>
                      <a:pt x="52" y="533"/>
                      <a:pt x="52" y="533"/>
                    </a:cubicBezTo>
                    <a:cubicBezTo>
                      <a:pt x="52" y="493"/>
                      <a:pt x="52" y="493"/>
                      <a:pt x="52" y="493"/>
                    </a:cubicBezTo>
                    <a:cubicBezTo>
                      <a:pt x="18" y="493"/>
                      <a:pt x="18" y="493"/>
                      <a:pt x="18" y="493"/>
                    </a:cubicBezTo>
                    <a:cubicBezTo>
                      <a:pt x="18" y="539"/>
                      <a:pt x="18" y="539"/>
                      <a:pt x="18" y="539"/>
                    </a:cubicBezTo>
                    <a:lnTo>
                      <a:pt x="1" y="53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Freeform 222">
                <a:extLst>
                  <a:ext uri="{FF2B5EF4-FFF2-40B4-BE49-F238E27FC236}">
                    <a16:creationId xmlns:a16="http://schemas.microsoft.com/office/drawing/2014/main" id="{498A8E25-9E41-D045-AA79-3892DCECD4F1}"/>
                  </a:ext>
                  <a:ext uri="{C183D7F6-B498-43B3-948B-1728B52AA6E4}">
                    <adec:decorative xmlns:adec="http://schemas.microsoft.com/office/drawing/2017/decorative" val="1"/>
                  </a:ext>
                </a:extLst>
              </p:cNvPr>
              <p:cNvSpPr>
                <a:spLocks noEditPoints="1"/>
              </p:cNvSpPr>
              <p:nvPr/>
            </p:nvSpPr>
            <p:spPr bwMode="auto">
              <a:xfrm>
                <a:off x="5701494" y="1689840"/>
                <a:ext cx="293510" cy="1159726"/>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Freeform 223">
                <a:extLst>
                  <a:ext uri="{FF2B5EF4-FFF2-40B4-BE49-F238E27FC236}">
                    <a16:creationId xmlns:a16="http://schemas.microsoft.com/office/drawing/2014/main" id="{56B32EA3-453B-6247-9B8D-CA1AC2043054}"/>
                  </a:ext>
                  <a:ext uri="{C183D7F6-B498-43B3-948B-1728B52AA6E4}">
                    <adec:decorative xmlns:adec="http://schemas.microsoft.com/office/drawing/2017/decorative" val="1"/>
                  </a:ext>
                </a:extLst>
              </p:cNvPr>
              <p:cNvSpPr>
                <a:spLocks noEditPoints="1"/>
              </p:cNvSpPr>
              <p:nvPr/>
            </p:nvSpPr>
            <p:spPr bwMode="auto">
              <a:xfrm>
                <a:off x="3643823" y="2440380"/>
                <a:ext cx="1950188" cy="406998"/>
              </a:xfrm>
              <a:custGeom>
                <a:avLst/>
                <a:gdLst>
                  <a:gd name="T0" fmla="*/ 69 w 798"/>
                  <a:gd name="T1" fmla="*/ 157 h 157"/>
                  <a:gd name="T2" fmla="*/ 0 w 798"/>
                  <a:gd name="T3" fmla="*/ 81 h 157"/>
                  <a:gd name="T4" fmla="*/ 75 w 798"/>
                  <a:gd name="T5" fmla="*/ 0 h 157"/>
                  <a:gd name="T6" fmla="*/ 114 w 798"/>
                  <a:gd name="T7" fmla="*/ 20 h 157"/>
                  <a:gd name="T8" fmla="*/ 28 w 798"/>
                  <a:gd name="T9" fmla="*/ 29 h 157"/>
                  <a:gd name="T10" fmla="*/ 27 w 798"/>
                  <a:gd name="T11" fmla="*/ 129 h 157"/>
                  <a:gd name="T12" fmla="*/ 107 w 798"/>
                  <a:gd name="T13" fmla="*/ 139 h 157"/>
                  <a:gd name="T14" fmla="*/ 71 w 798"/>
                  <a:gd name="T15" fmla="*/ 89 h 157"/>
                  <a:gd name="T16" fmla="*/ 117 w 798"/>
                  <a:gd name="T17" fmla="*/ 79 h 157"/>
                  <a:gd name="T18" fmla="*/ 219 w 798"/>
                  <a:gd name="T19" fmla="*/ 106 h 157"/>
                  <a:gd name="T20" fmla="*/ 201 w 798"/>
                  <a:gd name="T21" fmla="*/ 84 h 157"/>
                  <a:gd name="T22" fmla="*/ 237 w 798"/>
                  <a:gd name="T23" fmla="*/ 42 h 157"/>
                  <a:gd name="T24" fmla="*/ 194 w 798"/>
                  <a:gd name="T25" fmla="*/ 3 h 157"/>
                  <a:gd name="T26" fmla="*/ 152 w 798"/>
                  <a:gd name="T27" fmla="*/ 154 h 157"/>
                  <a:gd name="T28" fmla="*/ 162 w 798"/>
                  <a:gd name="T29" fmla="*/ 87 h 157"/>
                  <a:gd name="T30" fmla="*/ 197 w 798"/>
                  <a:gd name="T31" fmla="*/ 92 h 157"/>
                  <a:gd name="T32" fmla="*/ 230 w 798"/>
                  <a:gd name="T33" fmla="*/ 154 h 157"/>
                  <a:gd name="T34" fmla="*/ 219 w 798"/>
                  <a:gd name="T35" fmla="*/ 106 h 157"/>
                  <a:gd name="T36" fmla="*/ 162 w 798"/>
                  <a:gd name="T37" fmla="*/ 77 h 157"/>
                  <a:gd name="T38" fmla="*/ 191 w 798"/>
                  <a:gd name="T39" fmla="*/ 13 h 157"/>
                  <a:gd name="T40" fmla="*/ 226 w 798"/>
                  <a:gd name="T41" fmla="*/ 43 h 157"/>
                  <a:gd name="T42" fmla="*/ 189 w 798"/>
                  <a:gd name="T43" fmla="*/ 77 h 157"/>
                  <a:gd name="T44" fmla="*/ 316 w 798"/>
                  <a:gd name="T45" fmla="*/ 3 h 157"/>
                  <a:gd name="T46" fmla="*/ 270 w 798"/>
                  <a:gd name="T47" fmla="*/ 154 h 157"/>
                  <a:gd name="T48" fmla="*/ 353 w 798"/>
                  <a:gd name="T49" fmla="*/ 107 h 157"/>
                  <a:gd name="T50" fmla="*/ 382 w 798"/>
                  <a:gd name="T51" fmla="*/ 154 h 157"/>
                  <a:gd name="T52" fmla="*/ 291 w 798"/>
                  <a:gd name="T53" fmla="*/ 98 h 157"/>
                  <a:gd name="T54" fmla="*/ 320 w 798"/>
                  <a:gd name="T55" fmla="*/ 16 h 157"/>
                  <a:gd name="T56" fmla="*/ 322 w 798"/>
                  <a:gd name="T57" fmla="*/ 21 h 157"/>
                  <a:gd name="T58" fmla="*/ 350 w 798"/>
                  <a:gd name="T59" fmla="*/ 98 h 157"/>
                  <a:gd name="T60" fmla="*/ 504 w 798"/>
                  <a:gd name="T61" fmla="*/ 149 h 157"/>
                  <a:gd name="T62" fmla="*/ 415 w 798"/>
                  <a:gd name="T63" fmla="*/ 136 h 157"/>
                  <a:gd name="T64" fmla="*/ 417 w 798"/>
                  <a:gd name="T65" fmla="*/ 23 h 157"/>
                  <a:gd name="T66" fmla="*/ 504 w 798"/>
                  <a:gd name="T67" fmla="*/ 6 h 157"/>
                  <a:gd name="T68" fmla="*/ 471 w 798"/>
                  <a:gd name="T69" fmla="*/ 10 h 157"/>
                  <a:gd name="T70" fmla="*/ 407 w 798"/>
                  <a:gd name="T71" fmla="*/ 81 h 157"/>
                  <a:gd name="T72" fmla="*/ 467 w 798"/>
                  <a:gd name="T73" fmla="*/ 147 h 157"/>
                  <a:gd name="T74" fmla="*/ 504 w 798"/>
                  <a:gd name="T75" fmla="*/ 149 h 157"/>
                  <a:gd name="T76" fmla="*/ 538 w 798"/>
                  <a:gd name="T77" fmla="*/ 3 h 157"/>
                  <a:gd name="T78" fmla="*/ 548 w 798"/>
                  <a:gd name="T79" fmla="*/ 154 h 157"/>
                  <a:gd name="T80" fmla="*/ 641 w 798"/>
                  <a:gd name="T81" fmla="*/ 3 h 157"/>
                  <a:gd name="T82" fmla="*/ 574 w 798"/>
                  <a:gd name="T83" fmla="*/ 154 h 157"/>
                  <a:gd name="T84" fmla="*/ 603 w 798"/>
                  <a:gd name="T85" fmla="*/ 107 h 157"/>
                  <a:gd name="T86" fmla="*/ 686 w 798"/>
                  <a:gd name="T87" fmla="*/ 154 h 157"/>
                  <a:gd name="T88" fmla="*/ 641 w 798"/>
                  <a:gd name="T89" fmla="*/ 3 h 157"/>
                  <a:gd name="T90" fmla="*/ 632 w 798"/>
                  <a:gd name="T91" fmla="*/ 27 h 157"/>
                  <a:gd name="T92" fmla="*/ 636 w 798"/>
                  <a:gd name="T93" fmla="*/ 16 h 157"/>
                  <a:gd name="T94" fmla="*/ 639 w 798"/>
                  <a:gd name="T95" fmla="*/ 28 h 157"/>
                  <a:gd name="T96" fmla="*/ 607 w 798"/>
                  <a:gd name="T97" fmla="*/ 98 h 157"/>
                  <a:gd name="T98" fmla="*/ 719 w 798"/>
                  <a:gd name="T99" fmla="*/ 137 h 157"/>
                  <a:gd name="T100" fmla="*/ 778 w 798"/>
                  <a:gd name="T101" fmla="*/ 140 h 157"/>
                  <a:gd name="T102" fmla="*/ 781 w 798"/>
                  <a:gd name="T103" fmla="*/ 101 h 157"/>
                  <a:gd name="T104" fmla="*/ 725 w 798"/>
                  <a:gd name="T105" fmla="*/ 60 h 157"/>
                  <a:gd name="T106" fmla="*/ 732 w 798"/>
                  <a:gd name="T107" fmla="*/ 12 h 157"/>
                  <a:gd name="T108" fmla="*/ 792 w 798"/>
                  <a:gd name="T109" fmla="*/ 5 h 157"/>
                  <a:gd name="T110" fmla="*/ 764 w 798"/>
                  <a:gd name="T111" fmla="*/ 10 h 157"/>
                  <a:gd name="T112" fmla="*/ 730 w 798"/>
                  <a:gd name="T113" fmla="*/ 38 h 157"/>
                  <a:gd name="T114" fmla="*/ 763 w 798"/>
                  <a:gd name="T115" fmla="*/ 75 h 157"/>
                  <a:gd name="T116" fmla="*/ 798 w 798"/>
                  <a:gd name="T117" fmla="*/ 118 h 157"/>
                  <a:gd name="T118" fmla="*/ 752 w 798"/>
                  <a:gd name="T119" fmla="*/ 157 h 157"/>
                  <a:gd name="T120" fmla="*/ 719 w 798"/>
                  <a:gd name="T121" fmla="*/ 14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8" h="157">
                    <a:moveTo>
                      <a:pt x="117" y="144"/>
                    </a:moveTo>
                    <a:cubicBezTo>
                      <a:pt x="101" y="153"/>
                      <a:pt x="85" y="157"/>
                      <a:pt x="69" y="157"/>
                    </a:cubicBezTo>
                    <a:cubicBezTo>
                      <a:pt x="48" y="157"/>
                      <a:pt x="32" y="150"/>
                      <a:pt x="19" y="136"/>
                    </a:cubicBezTo>
                    <a:cubicBezTo>
                      <a:pt x="6" y="122"/>
                      <a:pt x="0" y="104"/>
                      <a:pt x="0" y="81"/>
                    </a:cubicBezTo>
                    <a:cubicBezTo>
                      <a:pt x="0" y="58"/>
                      <a:pt x="7" y="39"/>
                      <a:pt x="20" y="23"/>
                    </a:cubicBezTo>
                    <a:cubicBezTo>
                      <a:pt x="34" y="8"/>
                      <a:pt x="52" y="0"/>
                      <a:pt x="75" y="0"/>
                    </a:cubicBezTo>
                    <a:cubicBezTo>
                      <a:pt x="89" y="0"/>
                      <a:pt x="101" y="3"/>
                      <a:pt x="114" y="8"/>
                    </a:cubicBezTo>
                    <a:cubicBezTo>
                      <a:pt x="114" y="20"/>
                      <a:pt x="114" y="20"/>
                      <a:pt x="114" y="20"/>
                    </a:cubicBezTo>
                    <a:cubicBezTo>
                      <a:pt x="100" y="13"/>
                      <a:pt x="87" y="10"/>
                      <a:pt x="74" y="10"/>
                    </a:cubicBezTo>
                    <a:cubicBezTo>
                      <a:pt x="55" y="10"/>
                      <a:pt x="39" y="16"/>
                      <a:pt x="28" y="29"/>
                    </a:cubicBezTo>
                    <a:cubicBezTo>
                      <a:pt x="16" y="43"/>
                      <a:pt x="10" y="59"/>
                      <a:pt x="10" y="79"/>
                    </a:cubicBezTo>
                    <a:cubicBezTo>
                      <a:pt x="10" y="101"/>
                      <a:pt x="16" y="117"/>
                      <a:pt x="27" y="129"/>
                    </a:cubicBezTo>
                    <a:cubicBezTo>
                      <a:pt x="38" y="141"/>
                      <a:pt x="52" y="147"/>
                      <a:pt x="71" y="147"/>
                    </a:cubicBezTo>
                    <a:cubicBezTo>
                      <a:pt x="84" y="147"/>
                      <a:pt x="96" y="144"/>
                      <a:pt x="107" y="139"/>
                    </a:cubicBezTo>
                    <a:cubicBezTo>
                      <a:pt x="107" y="89"/>
                      <a:pt x="107" y="89"/>
                      <a:pt x="107" y="89"/>
                    </a:cubicBezTo>
                    <a:cubicBezTo>
                      <a:pt x="71" y="89"/>
                      <a:pt x="71" y="89"/>
                      <a:pt x="71" y="89"/>
                    </a:cubicBezTo>
                    <a:cubicBezTo>
                      <a:pt x="71" y="79"/>
                      <a:pt x="71" y="79"/>
                      <a:pt x="71" y="79"/>
                    </a:cubicBezTo>
                    <a:cubicBezTo>
                      <a:pt x="117" y="79"/>
                      <a:pt x="117" y="79"/>
                      <a:pt x="117" y="79"/>
                    </a:cubicBezTo>
                    <a:lnTo>
                      <a:pt x="117" y="144"/>
                    </a:lnTo>
                    <a:close/>
                    <a:moveTo>
                      <a:pt x="219" y="106"/>
                    </a:moveTo>
                    <a:cubicBezTo>
                      <a:pt x="213" y="94"/>
                      <a:pt x="207" y="87"/>
                      <a:pt x="201" y="84"/>
                    </a:cubicBezTo>
                    <a:cubicBezTo>
                      <a:pt x="201" y="84"/>
                      <a:pt x="201" y="84"/>
                      <a:pt x="201" y="84"/>
                    </a:cubicBezTo>
                    <a:cubicBezTo>
                      <a:pt x="213" y="82"/>
                      <a:pt x="221" y="77"/>
                      <a:pt x="228" y="70"/>
                    </a:cubicBezTo>
                    <a:cubicBezTo>
                      <a:pt x="234" y="62"/>
                      <a:pt x="237" y="53"/>
                      <a:pt x="237" y="42"/>
                    </a:cubicBezTo>
                    <a:cubicBezTo>
                      <a:pt x="237" y="31"/>
                      <a:pt x="233" y="21"/>
                      <a:pt x="226" y="14"/>
                    </a:cubicBezTo>
                    <a:cubicBezTo>
                      <a:pt x="218" y="7"/>
                      <a:pt x="207" y="3"/>
                      <a:pt x="194" y="3"/>
                    </a:cubicBezTo>
                    <a:cubicBezTo>
                      <a:pt x="152" y="3"/>
                      <a:pt x="152" y="3"/>
                      <a:pt x="152" y="3"/>
                    </a:cubicBezTo>
                    <a:cubicBezTo>
                      <a:pt x="152" y="154"/>
                      <a:pt x="152" y="154"/>
                      <a:pt x="152" y="154"/>
                    </a:cubicBezTo>
                    <a:cubicBezTo>
                      <a:pt x="162" y="154"/>
                      <a:pt x="162" y="154"/>
                      <a:pt x="162" y="154"/>
                    </a:cubicBezTo>
                    <a:cubicBezTo>
                      <a:pt x="162" y="87"/>
                      <a:pt x="162" y="87"/>
                      <a:pt x="162" y="87"/>
                    </a:cubicBezTo>
                    <a:cubicBezTo>
                      <a:pt x="181" y="87"/>
                      <a:pt x="181" y="87"/>
                      <a:pt x="181" y="87"/>
                    </a:cubicBezTo>
                    <a:cubicBezTo>
                      <a:pt x="188" y="87"/>
                      <a:pt x="193" y="88"/>
                      <a:pt x="197" y="92"/>
                    </a:cubicBezTo>
                    <a:cubicBezTo>
                      <a:pt x="201" y="95"/>
                      <a:pt x="205" y="101"/>
                      <a:pt x="209" y="110"/>
                    </a:cubicBezTo>
                    <a:cubicBezTo>
                      <a:pt x="230" y="154"/>
                      <a:pt x="230" y="154"/>
                      <a:pt x="230" y="154"/>
                    </a:cubicBezTo>
                    <a:cubicBezTo>
                      <a:pt x="241" y="154"/>
                      <a:pt x="241" y="154"/>
                      <a:pt x="241" y="154"/>
                    </a:cubicBezTo>
                    <a:lnTo>
                      <a:pt x="219" y="106"/>
                    </a:lnTo>
                    <a:close/>
                    <a:moveTo>
                      <a:pt x="189" y="77"/>
                    </a:moveTo>
                    <a:cubicBezTo>
                      <a:pt x="162" y="77"/>
                      <a:pt x="162" y="77"/>
                      <a:pt x="162" y="77"/>
                    </a:cubicBezTo>
                    <a:cubicBezTo>
                      <a:pt x="162" y="13"/>
                      <a:pt x="162" y="13"/>
                      <a:pt x="162" y="13"/>
                    </a:cubicBezTo>
                    <a:cubicBezTo>
                      <a:pt x="191" y="13"/>
                      <a:pt x="191" y="13"/>
                      <a:pt x="191" y="13"/>
                    </a:cubicBezTo>
                    <a:cubicBezTo>
                      <a:pt x="202" y="13"/>
                      <a:pt x="211" y="15"/>
                      <a:pt x="217" y="21"/>
                    </a:cubicBezTo>
                    <a:cubicBezTo>
                      <a:pt x="223" y="26"/>
                      <a:pt x="226" y="34"/>
                      <a:pt x="226" y="43"/>
                    </a:cubicBezTo>
                    <a:cubicBezTo>
                      <a:pt x="226" y="54"/>
                      <a:pt x="223" y="62"/>
                      <a:pt x="216" y="68"/>
                    </a:cubicBezTo>
                    <a:cubicBezTo>
                      <a:pt x="209" y="74"/>
                      <a:pt x="200" y="77"/>
                      <a:pt x="189" y="77"/>
                    </a:cubicBezTo>
                    <a:close/>
                    <a:moveTo>
                      <a:pt x="326" y="3"/>
                    </a:moveTo>
                    <a:cubicBezTo>
                      <a:pt x="316" y="3"/>
                      <a:pt x="316" y="3"/>
                      <a:pt x="316" y="3"/>
                    </a:cubicBezTo>
                    <a:cubicBezTo>
                      <a:pt x="259" y="154"/>
                      <a:pt x="259" y="154"/>
                      <a:pt x="259" y="154"/>
                    </a:cubicBezTo>
                    <a:cubicBezTo>
                      <a:pt x="270" y="154"/>
                      <a:pt x="270" y="154"/>
                      <a:pt x="270" y="154"/>
                    </a:cubicBezTo>
                    <a:cubicBezTo>
                      <a:pt x="288" y="107"/>
                      <a:pt x="288" y="107"/>
                      <a:pt x="288" y="107"/>
                    </a:cubicBezTo>
                    <a:cubicBezTo>
                      <a:pt x="353" y="107"/>
                      <a:pt x="353" y="107"/>
                      <a:pt x="353" y="107"/>
                    </a:cubicBezTo>
                    <a:cubicBezTo>
                      <a:pt x="371" y="154"/>
                      <a:pt x="371" y="154"/>
                      <a:pt x="371" y="154"/>
                    </a:cubicBezTo>
                    <a:cubicBezTo>
                      <a:pt x="382" y="154"/>
                      <a:pt x="382" y="154"/>
                      <a:pt x="382" y="154"/>
                    </a:cubicBezTo>
                    <a:lnTo>
                      <a:pt x="326" y="3"/>
                    </a:lnTo>
                    <a:close/>
                    <a:moveTo>
                      <a:pt x="291" y="98"/>
                    </a:moveTo>
                    <a:cubicBezTo>
                      <a:pt x="317" y="27"/>
                      <a:pt x="317" y="27"/>
                      <a:pt x="317" y="27"/>
                    </a:cubicBezTo>
                    <a:cubicBezTo>
                      <a:pt x="318" y="25"/>
                      <a:pt x="319" y="21"/>
                      <a:pt x="320" y="16"/>
                    </a:cubicBezTo>
                    <a:cubicBezTo>
                      <a:pt x="321" y="16"/>
                      <a:pt x="321" y="16"/>
                      <a:pt x="321" y="16"/>
                    </a:cubicBezTo>
                    <a:cubicBezTo>
                      <a:pt x="321" y="18"/>
                      <a:pt x="322" y="20"/>
                      <a:pt x="322" y="21"/>
                    </a:cubicBezTo>
                    <a:cubicBezTo>
                      <a:pt x="323" y="23"/>
                      <a:pt x="323" y="26"/>
                      <a:pt x="324" y="28"/>
                    </a:cubicBezTo>
                    <a:cubicBezTo>
                      <a:pt x="350" y="98"/>
                      <a:pt x="350" y="98"/>
                      <a:pt x="350" y="98"/>
                    </a:cubicBezTo>
                    <a:lnTo>
                      <a:pt x="291" y="98"/>
                    </a:lnTo>
                    <a:close/>
                    <a:moveTo>
                      <a:pt x="504" y="149"/>
                    </a:moveTo>
                    <a:cubicBezTo>
                      <a:pt x="492" y="154"/>
                      <a:pt x="479" y="157"/>
                      <a:pt x="466" y="157"/>
                    </a:cubicBezTo>
                    <a:cubicBezTo>
                      <a:pt x="445" y="157"/>
                      <a:pt x="428" y="150"/>
                      <a:pt x="415" y="136"/>
                    </a:cubicBezTo>
                    <a:cubicBezTo>
                      <a:pt x="402" y="122"/>
                      <a:pt x="396" y="104"/>
                      <a:pt x="396" y="82"/>
                    </a:cubicBezTo>
                    <a:cubicBezTo>
                      <a:pt x="396" y="57"/>
                      <a:pt x="403" y="37"/>
                      <a:pt x="417" y="23"/>
                    </a:cubicBezTo>
                    <a:cubicBezTo>
                      <a:pt x="431" y="8"/>
                      <a:pt x="449" y="0"/>
                      <a:pt x="471" y="0"/>
                    </a:cubicBezTo>
                    <a:cubicBezTo>
                      <a:pt x="483" y="0"/>
                      <a:pt x="494" y="2"/>
                      <a:pt x="504" y="6"/>
                    </a:cubicBezTo>
                    <a:cubicBezTo>
                      <a:pt x="504" y="17"/>
                      <a:pt x="504" y="17"/>
                      <a:pt x="504" y="17"/>
                    </a:cubicBezTo>
                    <a:cubicBezTo>
                      <a:pt x="494" y="12"/>
                      <a:pt x="482" y="10"/>
                      <a:pt x="471" y="10"/>
                    </a:cubicBezTo>
                    <a:cubicBezTo>
                      <a:pt x="452" y="10"/>
                      <a:pt x="436" y="16"/>
                      <a:pt x="424" y="29"/>
                    </a:cubicBezTo>
                    <a:cubicBezTo>
                      <a:pt x="412" y="42"/>
                      <a:pt x="407" y="59"/>
                      <a:pt x="407" y="81"/>
                    </a:cubicBezTo>
                    <a:cubicBezTo>
                      <a:pt x="407" y="101"/>
                      <a:pt x="412" y="118"/>
                      <a:pt x="424" y="130"/>
                    </a:cubicBezTo>
                    <a:cubicBezTo>
                      <a:pt x="435" y="141"/>
                      <a:pt x="449" y="147"/>
                      <a:pt x="467" y="147"/>
                    </a:cubicBezTo>
                    <a:cubicBezTo>
                      <a:pt x="481" y="147"/>
                      <a:pt x="493" y="145"/>
                      <a:pt x="504" y="139"/>
                    </a:cubicBezTo>
                    <a:lnTo>
                      <a:pt x="504" y="149"/>
                    </a:lnTo>
                    <a:close/>
                    <a:moveTo>
                      <a:pt x="538" y="154"/>
                    </a:moveTo>
                    <a:cubicBezTo>
                      <a:pt x="538" y="3"/>
                      <a:pt x="538" y="3"/>
                      <a:pt x="538" y="3"/>
                    </a:cubicBezTo>
                    <a:cubicBezTo>
                      <a:pt x="548" y="3"/>
                      <a:pt x="548" y="3"/>
                      <a:pt x="548" y="3"/>
                    </a:cubicBezTo>
                    <a:cubicBezTo>
                      <a:pt x="548" y="154"/>
                      <a:pt x="548" y="154"/>
                      <a:pt x="548" y="154"/>
                    </a:cubicBezTo>
                    <a:lnTo>
                      <a:pt x="538" y="154"/>
                    </a:lnTo>
                    <a:close/>
                    <a:moveTo>
                      <a:pt x="641" y="3"/>
                    </a:moveTo>
                    <a:cubicBezTo>
                      <a:pt x="631" y="3"/>
                      <a:pt x="631" y="3"/>
                      <a:pt x="631" y="3"/>
                    </a:cubicBezTo>
                    <a:cubicBezTo>
                      <a:pt x="574" y="154"/>
                      <a:pt x="574" y="154"/>
                      <a:pt x="574" y="154"/>
                    </a:cubicBezTo>
                    <a:cubicBezTo>
                      <a:pt x="586" y="154"/>
                      <a:pt x="586" y="154"/>
                      <a:pt x="586" y="154"/>
                    </a:cubicBezTo>
                    <a:cubicBezTo>
                      <a:pt x="603" y="107"/>
                      <a:pt x="603" y="107"/>
                      <a:pt x="603" y="107"/>
                    </a:cubicBezTo>
                    <a:cubicBezTo>
                      <a:pt x="669" y="107"/>
                      <a:pt x="669" y="107"/>
                      <a:pt x="669" y="107"/>
                    </a:cubicBezTo>
                    <a:cubicBezTo>
                      <a:pt x="686" y="154"/>
                      <a:pt x="686" y="154"/>
                      <a:pt x="686" y="154"/>
                    </a:cubicBezTo>
                    <a:cubicBezTo>
                      <a:pt x="698" y="154"/>
                      <a:pt x="698" y="154"/>
                      <a:pt x="698" y="154"/>
                    </a:cubicBezTo>
                    <a:lnTo>
                      <a:pt x="641" y="3"/>
                    </a:lnTo>
                    <a:close/>
                    <a:moveTo>
                      <a:pt x="607" y="98"/>
                    </a:moveTo>
                    <a:cubicBezTo>
                      <a:pt x="632" y="27"/>
                      <a:pt x="632" y="27"/>
                      <a:pt x="632" y="27"/>
                    </a:cubicBezTo>
                    <a:cubicBezTo>
                      <a:pt x="633" y="25"/>
                      <a:pt x="634" y="21"/>
                      <a:pt x="636" y="16"/>
                    </a:cubicBezTo>
                    <a:cubicBezTo>
                      <a:pt x="636" y="16"/>
                      <a:pt x="636" y="16"/>
                      <a:pt x="636" y="16"/>
                    </a:cubicBezTo>
                    <a:cubicBezTo>
                      <a:pt x="637" y="18"/>
                      <a:pt x="637" y="20"/>
                      <a:pt x="638" y="21"/>
                    </a:cubicBezTo>
                    <a:cubicBezTo>
                      <a:pt x="638" y="23"/>
                      <a:pt x="639" y="26"/>
                      <a:pt x="639" y="28"/>
                    </a:cubicBezTo>
                    <a:cubicBezTo>
                      <a:pt x="665" y="98"/>
                      <a:pt x="665" y="98"/>
                      <a:pt x="665" y="98"/>
                    </a:cubicBezTo>
                    <a:lnTo>
                      <a:pt x="607" y="98"/>
                    </a:lnTo>
                    <a:close/>
                    <a:moveTo>
                      <a:pt x="719" y="149"/>
                    </a:moveTo>
                    <a:cubicBezTo>
                      <a:pt x="719" y="137"/>
                      <a:pt x="719" y="137"/>
                      <a:pt x="719" y="137"/>
                    </a:cubicBezTo>
                    <a:cubicBezTo>
                      <a:pt x="729" y="144"/>
                      <a:pt x="740" y="147"/>
                      <a:pt x="751" y="147"/>
                    </a:cubicBezTo>
                    <a:cubicBezTo>
                      <a:pt x="763" y="147"/>
                      <a:pt x="772" y="145"/>
                      <a:pt x="778" y="140"/>
                    </a:cubicBezTo>
                    <a:cubicBezTo>
                      <a:pt x="785" y="135"/>
                      <a:pt x="788" y="128"/>
                      <a:pt x="788" y="120"/>
                    </a:cubicBezTo>
                    <a:cubicBezTo>
                      <a:pt x="788" y="112"/>
                      <a:pt x="786" y="106"/>
                      <a:pt x="781" y="101"/>
                    </a:cubicBezTo>
                    <a:cubicBezTo>
                      <a:pt x="777" y="96"/>
                      <a:pt x="768" y="90"/>
                      <a:pt x="755" y="82"/>
                    </a:cubicBezTo>
                    <a:cubicBezTo>
                      <a:pt x="739" y="73"/>
                      <a:pt x="730" y="66"/>
                      <a:pt x="725" y="60"/>
                    </a:cubicBezTo>
                    <a:cubicBezTo>
                      <a:pt x="721" y="54"/>
                      <a:pt x="719" y="47"/>
                      <a:pt x="719" y="39"/>
                    </a:cubicBezTo>
                    <a:cubicBezTo>
                      <a:pt x="719" y="28"/>
                      <a:pt x="724" y="19"/>
                      <a:pt x="732" y="12"/>
                    </a:cubicBezTo>
                    <a:cubicBezTo>
                      <a:pt x="740" y="4"/>
                      <a:pt x="751" y="0"/>
                      <a:pt x="765" y="0"/>
                    </a:cubicBezTo>
                    <a:cubicBezTo>
                      <a:pt x="774" y="0"/>
                      <a:pt x="783" y="2"/>
                      <a:pt x="792" y="5"/>
                    </a:cubicBezTo>
                    <a:cubicBezTo>
                      <a:pt x="792" y="16"/>
                      <a:pt x="792" y="16"/>
                      <a:pt x="792" y="16"/>
                    </a:cubicBezTo>
                    <a:cubicBezTo>
                      <a:pt x="783" y="12"/>
                      <a:pt x="774" y="10"/>
                      <a:pt x="764" y="10"/>
                    </a:cubicBezTo>
                    <a:cubicBezTo>
                      <a:pt x="753" y="10"/>
                      <a:pt x="745" y="13"/>
                      <a:pt x="739" y="18"/>
                    </a:cubicBezTo>
                    <a:cubicBezTo>
                      <a:pt x="733" y="23"/>
                      <a:pt x="730" y="30"/>
                      <a:pt x="730" y="38"/>
                    </a:cubicBezTo>
                    <a:cubicBezTo>
                      <a:pt x="730" y="45"/>
                      <a:pt x="732" y="52"/>
                      <a:pt x="736" y="56"/>
                    </a:cubicBezTo>
                    <a:cubicBezTo>
                      <a:pt x="741" y="61"/>
                      <a:pt x="749" y="67"/>
                      <a:pt x="763" y="75"/>
                    </a:cubicBezTo>
                    <a:cubicBezTo>
                      <a:pt x="777" y="83"/>
                      <a:pt x="787" y="90"/>
                      <a:pt x="791" y="96"/>
                    </a:cubicBezTo>
                    <a:cubicBezTo>
                      <a:pt x="796" y="102"/>
                      <a:pt x="798" y="110"/>
                      <a:pt x="798" y="118"/>
                    </a:cubicBezTo>
                    <a:cubicBezTo>
                      <a:pt x="798" y="129"/>
                      <a:pt x="794" y="139"/>
                      <a:pt x="786" y="146"/>
                    </a:cubicBezTo>
                    <a:cubicBezTo>
                      <a:pt x="778" y="153"/>
                      <a:pt x="767" y="157"/>
                      <a:pt x="752" y="157"/>
                    </a:cubicBezTo>
                    <a:cubicBezTo>
                      <a:pt x="747" y="157"/>
                      <a:pt x="741" y="156"/>
                      <a:pt x="734" y="155"/>
                    </a:cubicBezTo>
                    <a:cubicBezTo>
                      <a:pt x="727" y="153"/>
                      <a:pt x="722" y="151"/>
                      <a:pt x="719" y="14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Freeform 225">
                <a:extLst>
                  <a:ext uri="{FF2B5EF4-FFF2-40B4-BE49-F238E27FC236}">
                    <a16:creationId xmlns:a16="http://schemas.microsoft.com/office/drawing/2014/main" id="{2FDCA8A5-13EF-3A48-84B1-C6AA06732CB1}"/>
                  </a:ext>
                  <a:ext uri="{C183D7F6-B498-43B3-948B-1728B52AA6E4}">
                    <adec:decorative xmlns:adec="http://schemas.microsoft.com/office/drawing/2017/decorative" val="1"/>
                  </a:ext>
                </a:extLst>
              </p:cNvPr>
              <p:cNvSpPr>
                <a:spLocks noEditPoints="1"/>
              </p:cNvSpPr>
              <p:nvPr/>
            </p:nvSpPr>
            <p:spPr bwMode="auto">
              <a:xfrm>
                <a:off x="7284795" y="3637304"/>
                <a:ext cx="1420010" cy="396058"/>
              </a:xfrm>
              <a:custGeom>
                <a:avLst/>
                <a:gdLst>
                  <a:gd name="T0" fmla="*/ 39 w 581"/>
                  <a:gd name="T1" fmla="*/ 0 h 153"/>
                  <a:gd name="T2" fmla="*/ 0 w 581"/>
                  <a:gd name="T3" fmla="*/ 153 h 153"/>
                  <a:gd name="T4" fmla="*/ 95 w 581"/>
                  <a:gd name="T5" fmla="*/ 131 h 153"/>
                  <a:gd name="T6" fmla="*/ 96 w 581"/>
                  <a:gd name="T7" fmla="*/ 19 h 153"/>
                  <a:gd name="T8" fmla="*/ 35 w 581"/>
                  <a:gd name="T9" fmla="*/ 143 h 153"/>
                  <a:gd name="T10" fmla="*/ 11 w 581"/>
                  <a:gd name="T11" fmla="*/ 9 h 153"/>
                  <a:gd name="T12" fmla="*/ 105 w 581"/>
                  <a:gd name="T13" fmla="*/ 75 h 153"/>
                  <a:gd name="T14" fmla="*/ 184 w 581"/>
                  <a:gd name="T15" fmla="*/ 0 h 153"/>
                  <a:gd name="T16" fmla="*/ 116 w 581"/>
                  <a:gd name="T17" fmla="*/ 153 h 153"/>
                  <a:gd name="T18" fmla="*/ 145 w 581"/>
                  <a:gd name="T19" fmla="*/ 105 h 153"/>
                  <a:gd name="T20" fmla="*/ 229 w 581"/>
                  <a:gd name="T21" fmla="*/ 153 h 153"/>
                  <a:gd name="T22" fmla="*/ 184 w 581"/>
                  <a:gd name="T23" fmla="*/ 0 h 153"/>
                  <a:gd name="T24" fmla="*/ 174 w 581"/>
                  <a:gd name="T25" fmla="*/ 24 h 153"/>
                  <a:gd name="T26" fmla="*/ 178 w 581"/>
                  <a:gd name="T27" fmla="*/ 13 h 153"/>
                  <a:gd name="T28" fmla="*/ 182 w 581"/>
                  <a:gd name="T29" fmla="*/ 25 h 153"/>
                  <a:gd name="T30" fmla="*/ 149 w 581"/>
                  <a:gd name="T31" fmla="*/ 95 h 153"/>
                  <a:gd name="T32" fmla="*/ 271 w 581"/>
                  <a:gd name="T33" fmla="*/ 29 h 153"/>
                  <a:gd name="T34" fmla="*/ 264 w 581"/>
                  <a:gd name="T35" fmla="*/ 19 h 153"/>
                  <a:gd name="T36" fmla="*/ 264 w 581"/>
                  <a:gd name="T37" fmla="*/ 26 h 153"/>
                  <a:gd name="T38" fmla="*/ 254 w 581"/>
                  <a:gd name="T39" fmla="*/ 153 h 153"/>
                  <a:gd name="T40" fmla="*/ 262 w 581"/>
                  <a:gd name="T41" fmla="*/ 0 h 153"/>
                  <a:gd name="T42" fmla="*/ 359 w 581"/>
                  <a:gd name="T43" fmla="*/ 132 h 153"/>
                  <a:gd name="T44" fmla="*/ 359 w 581"/>
                  <a:gd name="T45" fmla="*/ 119 h 153"/>
                  <a:gd name="T46" fmla="*/ 369 w 581"/>
                  <a:gd name="T47" fmla="*/ 0 h 153"/>
                  <a:gd name="T48" fmla="*/ 362 w 581"/>
                  <a:gd name="T49" fmla="*/ 153 h 153"/>
                  <a:gd name="T50" fmla="*/ 409 w 581"/>
                  <a:gd name="T51" fmla="*/ 80 h 153"/>
                  <a:gd name="T52" fmla="*/ 406 w 581"/>
                  <a:gd name="T53" fmla="*/ 76 h 153"/>
                  <a:gd name="T54" fmla="*/ 395 w 581"/>
                  <a:gd name="T55" fmla="*/ 153 h 153"/>
                  <a:gd name="T56" fmla="*/ 406 w 581"/>
                  <a:gd name="T57" fmla="*/ 0 h 153"/>
                  <a:gd name="T58" fmla="*/ 406 w 581"/>
                  <a:gd name="T59" fmla="*/ 72 h 153"/>
                  <a:gd name="T60" fmla="*/ 471 w 581"/>
                  <a:gd name="T61" fmla="*/ 0 h 153"/>
                  <a:gd name="T62" fmla="*/ 418 w 581"/>
                  <a:gd name="T63" fmla="*/ 74 h 153"/>
                  <a:gd name="T64" fmla="*/ 474 w 581"/>
                  <a:gd name="T65" fmla="*/ 153 h 153"/>
                  <a:gd name="T66" fmla="*/ 506 w 581"/>
                  <a:gd name="T67" fmla="*/ 0 h 153"/>
                  <a:gd name="T68" fmla="*/ 578 w 581"/>
                  <a:gd name="T69" fmla="*/ 9 h 153"/>
                  <a:gd name="T70" fmla="*/ 517 w 581"/>
                  <a:gd name="T71" fmla="*/ 71 h 153"/>
                  <a:gd name="T72" fmla="*/ 573 w 581"/>
                  <a:gd name="T73" fmla="*/ 80 h 153"/>
                  <a:gd name="T74" fmla="*/ 517 w 581"/>
                  <a:gd name="T75" fmla="*/ 143 h 153"/>
                  <a:gd name="T76" fmla="*/ 581 w 581"/>
                  <a:gd name="T7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1" h="153">
                    <a:moveTo>
                      <a:pt x="96" y="19"/>
                    </a:moveTo>
                    <a:cubicBezTo>
                      <a:pt x="83" y="6"/>
                      <a:pt x="64" y="0"/>
                      <a:pt x="39" y="0"/>
                    </a:cubicBezTo>
                    <a:cubicBezTo>
                      <a:pt x="0" y="0"/>
                      <a:pt x="0" y="0"/>
                      <a:pt x="0" y="0"/>
                    </a:cubicBezTo>
                    <a:cubicBezTo>
                      <a:pt x="0" y="153"/>
                      <a:pt x="0" y="153"/>
                      <a:pt x="0" y="153"/>
                    </a:cubicBezTo>
                    <a:cubicBezTo>
                      <a:pt x="36" y="153"/>
                      <a:pt x="36" y="153"/>
                      <a:pt x="36" y="153"/>
                    </a:cubicBezTo>
                    <a:cubicBezTo>
                      <a:pt x="61" y="153"/>
                      <a:pt x="81" y="146"/>
                      <a:pt x="95" y="131"/>
                    </a:cubicBezTo>
                    <a:cubicBezTo>
                      <a:pt x="109" y="116"/>
                      <a:pt x="116" y="97"/>
                      <a:pt x="116" y="74"/>
                    </a:cubicBezTo>
                    <a:cubicBezTo>
                      <a:pt x="116" y="50"/>
                      <a:pt x="110" y="31"/>
                      <a:pt x="96" y="19"/>
                    </a:cubicBezTo>
                    <a:close/>
                    <a:moveTo>
                      <a:pt x="87" y="126"/>
                    </a:moveTo>
                    <a:cubicBezTo>
                      <a:pt x="75" y="137"/>
                      <a:pt x="57" y="143"/>
                      <a:pt x="35" y="143"/>
                    </a:cubicBezTo>
                    <a:cubicBezTo>
                      <a:pt x="11" y="143"/>
                      <a:pt x="11" y="143"/>
                      <a:pt x="11" y="143"/>
                    </a:cubicBezTo>
                    <a:cubicBezTo>
                      <a:pt x="11" y="9"/>
                      <a:pt x="11" y="9"/>
                      <a:pt x="11" y="9"/>
                    </a:cubicBezTo>
                    <a:cubicBezTo>
                      <a:pt x="37" y="9"/>
                      <a:pt x="37" y="9"/>
                      <a:pt x="37" y="9"/>
                    </a:cubicBezTo>
                    <a:cubicBezTo>
                      <a:pt x="83" y="9"/>
                      <a:pt x="105" y="31"/>
                      <a:pt x="105" y="75"/>
                    </a:cubicBezTo>
                    <a:cubicBezTo>
                      <a:pt x="105" y="97"/>
                      <a:pt x="99" y="114"/>
                      <a:pt x="87" y="126"/>
                    </a:cubicBezTo>
                    <a:close/>
                    <a:moveTo>
                      <a:pt x="184" y="0"/>
                    </a:moveTo>
                    <a:cubicBezTo>
                      <a:pt x="174" y="0"/>
                      <a:pt x="174" y="0"/>
                      <a:pt x="174" y="0"/>
                    </a:cubicBezTo>
                    <a:cubicBezTo>
                      <a:pt x="116" y="153"/>
                      <a:pt x="116" y="153"/>
                      <a:pt x="116" y="153"/>
                    </a:cubicBezTo>
                    <a:cubicBezTo>
                      <a:pt x="127" y="153"/>
                      <a:pt x="127" y="153"/>
                      <a:pt x="127" y="153"/>
                    </a:cubicBezTo>
                    <a:cubicBezTo>
                      <a:pt x="145" y="105"/>
                      <a:pt x="145" y="105"/>
                      <a:pt x="145" y="105"/>
                    </a:cubicBezTo>
                    <a:cubicBezTo>
                      <a:pt x="211" y="105"/>
                      <a:pt x="211" y="105"/>
                      <a:pt x="211" y="105"/>
                    </a:cubicBezTo>
                    <a:cubicBezTo>
                      <a:pt x="229" y="153"/>
                      <a:pt x="229" y="153"/>
                      <a:pt x="229" y="153"/>
                    </a:cubicBezTo>
                    <a:cubicBezTo>
                      <a:pt x="241" y="153"/>
                      <a:pt x="241" y="153"/>
                      <a:pt x="241" y="153"/>
                    </a:cubicBezTo>
                    <a:lnTo>
                      <a:pt x="184" y="0"/>
                    </a:lnTo>
                    <a:close/>
                    <a:moveTo>
                      <a:pt x="149" y="95"/>
                    </a:moveTo>
                    <a:cubicBezTo>
                      <a:pt x="174" y="24"/>
                      <a:pt x="174" y="24"/>
                      <a:pt x="174" y="24"/>
                    </a:cubicBezTo>
                    <a:cubicBezTo>
                      <a:pt x="176" y="22"/>
                      <a:pt x="177" y="18"/>
                      <a:pt x="178" y="13"/>
                    </a:cubicBezTo>
                    <a:cubicBezTo>
                      <a:pt x="178" y="13"/>
                      <a:pt x="178" y="13"/>
                      <a:pt x="178" y="13"/>
                    </a:cubicBezTo>
                    <a:cubicBezTo>
                      <a:pt x="179" y="15"/>
                      <a:pt x="179" y="17"/>
                      <a:pt x="180" y="18"/>
                    </a:cubicBezTo>
                    <a:cubicBezTo>
                      <a:pt x="180" y="20"/>
                      <a:pt x="181" y="23"/>
                      <a:pt x="182" y="25"/>
                    </a:cubicBezTo>
                    <a:cubicBezTo>
                      <a:pt x="208" y="95"/>
                      <a:pt x="208" y="95"/>
                      <a:pt x="208" y="95"/>
                    </a:cubicBezTo>
                    <a:lnTo>
                      <a:pt x="149" y="95"/>
                    </a:lnTo>
                    <a:close/>
                    <a:moveTo>
                      <a:pt x="362" y="153"/>
                    </a:moveTo>
                    <a:cubicBezTo>
                      <a:pt x="271" y="29"/>
                      <a:pt x="271" y="29"/>
                      <a:pt x="271" y="29"/>
                    </a:cubicBezTo>
                    <a:cubicBezTo>
                      <a:pt x="269" y="27"/>
                      <a:pt x="267" y="24"/>
                      <a:pt x="266" y="22"/>
                    </a:cubicBezTo>
                    <a:cubicBezTo>
                      <a:pt x="264" y="19"/>
                      <a:pt x="264" y="19"/>
                      <a:pt x="264" y="19"/>
                    </a:cubicBezTo>
                    <a:cubicBezTo>
                      <a:pt x="264" y="19"/>
                      <a:pt x="264" y="19"/>
                      <a:pt x="264" y="19"/>
                    </a:cubicBezTo>
                    <a:cubicBezTo>
                      <a:pt x="264" y="21"/>
                      <a:pt x="264" y="24"/>
                      <a:pt x="264" y="26"/>
                    </a:cubicBezTo>
                    <a:cubicBezTo>
                      <a:pt x="264" y="153"/>
                      <a:pt x="264" y="153"/>
                      <a:pt x="264" y="153"/>
                    </a:cubicBezTo>
                    <a:cubicBezTo>
                      <a:pt x="254" y="153"/>
                      <a:pt x="254" y="153"/>
                      <a:pt x="254" y="153"/>
                    </a:cubicBezTo>
                    <a:cubicBezTo>
                      <a:pt x="254" y="0"/>
                      <a:pt x="254" y="0"/>
                      <a:pt x="254" y="0"/>
                    </a:cubicBezTo>
                    <a:cubicBezTo>
                      <a:pt x="262" y="0"/>
                      <a:pt x="262" y="0"/>
                      <a:pt x="262" y="0"/>
                    </a:cubicBezTo>
                    <a:cubicBezTo>
                      <a:pt x="352" y="122"/>
                      <a:pt x="352" y="122"/>
                      <a:pt x="352" y="122"/>
                    </a:cubicBezTo>
                    <a:cubicBezTo>
                      <a:pt x="354" y="125"/>
                      <a:pt x="356" y="128"/>
                      <a:pt x="359" y="132"/>
                    </a:cubicBezTo>
                    <a:cubicBezTo>
                      <a:pt x="359" y="132"/>
                      <a:pt x="359" y="132"/>
                      <a:pt x="359" y="132"/>
                    </a:cubicBezTo>
                    <a:cubicBezTo>
                      <a:pt x="359" y="127"/>
                      <a:pt x="359" y="123"/>
                      <a:pt x="359" y="119"/>
                    </a:cubicBezTo>
                    <a:cubicBezTo>
                      <a:pt x="359" y="0"/>
                      <a:pt x="359" y="0"/>
                      <a:pt x="359" y="0"/>
                    </a:cubicBezTo>
                    <a:cubicBezTo>
                      <a:pt x="369" y="0"/>
                      <a:pt x="369" y="0"/>
                      <a:pt x="369" y="0"/>
                    </a:cubicBezTo>
                    <a:cubicBezTo>
                      <a:pt x="369" y="153"/>
                      <a:pt x="369" y="153"/>
                      <a:pt x="369" y="153"/>
                    </a:cubicBezTo>
                    <a:lnTo>
                      <a:pt x="362" y="153"/>
                    </a:lnTo>
                    <a:close/>
                    <a:moveTo>
                      <a:pt x="474" y="153"/>
                    </a:moveTo>
                    <a:cubicBezTo>
                      <a:pt x="409" y="80"/>
                      <a:pt x="409" y="80"/>
                      <a:pt x="409" y="80"/>
                    </a:cubicBezTo>
                    <a:cubicBezTo>
                      <a:pt x="408" y="78"/>
                      <a:pt x="407" y="77"/>
                      <a:pt x="406" y="76"/>
                    </a:cubicBezTo>
                    <a:cubicBezTo>
                      <a:pt x="406" y="76"/>
                      <a:pt x="406" y="76"/>
                      <a:pt x="406" y="76"/>
                    </a:cubicBezTo>
                    <a:cubicBezTo>
                      <a:pt x="406" y="153"/>
                      <a:pt x="406" y="153"/>
                      <a:pt x="406" y="153"/>
                    </a:cubicBezTo>
                    <a:cubicBezTo>
                      <a:pt x="395" y="153"/>
                      <a:pt x="395" y="153"/>
                      <a:pt x="395" y="153"/>
                    </a:cubicBezTo>
                    <a:cubicBezTo>
                      <a:pt x="395" y="0"/>
                      <a:pt x="395" y="0"/>
                      <a:pt x="395" y="0"/>
                    </a:cubicBezTo>
                    <a:cubicBezTo>
                      <a:pt x="406" y="0"/>
                      <a:pt x="406" y="0"/>
                      <a:pt x="406" y="0"/>
                    </a:cubicBezTo>
                    <a:cubicBezTo>
                      <a:pt x="406" y="72"/>
                      <a:pt x="406" y="72"/>
                      <a:pt x="406" y="72"/>
                    </a:cubicBezTo>
                    <a:cubicBezTo>
                      <a:pt x="406" y="72"/>
                      <a:pt x="406" y="72"/>
                      <a:pt x="406" y="72"/>
                    </a:cubicBezTo>
                    <a:cubicBezTo>
                      <a:pt x="407" y="70"/>
                      <a:pt x="408" y="69"/>
                      <a:pt x="409" y="68"/>
                    </a:cubicBezTo>
                    <a:cubicBezTo>
                      <a:pt x="471" y="0"/>
                      <a:pt x="471" y="0"/>
                      <a:pt x="471" y="0"/>
                    </a:cubicBezTo>
                    <a:cubicBezTo>
                      <a:pt x="485" y="0"/>
                      <a:pt x="485" y="0"/>
                      <a:pt x="485" y="0"/>
                    </a:cubicBezTo>
                    <a:cubicBezTo>
                      <a:pt x="418" y="74"/>
                      <a:pt x="418" y="74"/>
                      <a:pt x="418" y="74"/>
                    </a:cubicBezTo>
                    <a:cubicBezTo>
                      <a:pt x="489" y="153"/>
                      <a:pt x="489" y="153"/>
                      <a:pt x="489" y="153"/>
                    </a:cubicBezTo>
                    <a:lnTo>
                      <a:pt x="474" y="153"/>
                    </a:lnTo>
                    <a:close/>
                    <a:moveTo>
                      <a:pt x="506" y="153"/>
                    </a:moveTo>
                    <a:cubicBezTo>
                      <a:pt x="506" y="0"/>
                      <a:pt x="506" y="0"/>
                      <a:pt x="506" y="0"/>
                    </a:cubicBezTo>
                    <a:cubicBezTo>
                      <a:pt x="578" y="0"/>
                      <a:pt x="578" y="0"/>
                      <a:pt x="578" y="0"/>
                    </a:cubicBezTo>
                    <a:cubicBezTo>
                      <a:pt x="578" y="9"/>
                      <a:pt x="578" y="9"/>
                      <a:pt x="578" y="9"/>
                    </a:cubicBezTo>
                    <a:cubicBezTo>
                      <a:pt x="517" y="9"/>
                      <a:pt x="517" y="9"/>
                      <a:pt x="517" y="9"/>
                    </a:cubicBezTo>
                    <a:cubicBezTo>
                      <a:pt x="517" y="71"/>
                      <a:pt x="517" y="71"/>
                      <a:pt x="517" y="71"/>
                    </a:cubicBezTo>
                    <a:cubicBezTo>
                      <a:pt x="573" y="71"/>
                      <a:pt x="573" y="71"/>
                      <a:pt x="573" y="71"/>
                    </a:cubicBezTo>
                    <a:cubicBezTo>
                      <a:pt x="573" y="80"/>
                      <a:pt x="573" y="80"/>
                      <a:pt x="573" y="80"/>
                    </a:cubicBezTo>
                    <a:cubicBezTo>
                      <a:pt x="517" y="80"/>
                      <a:pt x="517" y="80"/>
                      <a:pt x="517" y="80"/>
                    </a:cubicBezTo>
                    <a:cubicBezTo>
                      <a:pt x="517" y="143"/>
                      <a:pt x="517" y="143"/>
                      <a:pt x="517" y="143"/>
                    </a:cubicBezTo>
                    <a:cubicBezTo>
                      <a:pt x="581" y="143"/>
                      <a:pt x="581" y="143"/>
                      <a:pt x="581" y="143"/>
                    </a:cubicBezTo>
                    <a:cubicBezTo>
                      <a:pt x="581" y="153"/>
                      <a:pt x="581" y="153"/>
                      <a:pt x="581" y="153"/>
                    </a:cubicBezTo>
                    <a:lnTo>
                      <a:pt x="506" y="153"/>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226">
                <a:extLst>
                  <a:ext uri="{FF2B5EF4-FFF2-40B4-BE49-F238E27FC236}">
                    <a16:creationId xmlns:a16="http://schemas.microsoft.com/office/drawing/2014/main" id="{61AF9E88-9EB9-454A-8FC3-71060961800D}"/>
                  </a:ext>
                  <a:ext uri="{C183D7F6-B498-43B3-948B-1728B52AA6E4}">
                    <adec:decorative xmlns:adec="http://schemas.microsoft.com/office/drawing/2017/decorative" val="1"/>
                  </a:ext>
                </a:extLst>
              </p:cNvPr>
              <p:cNvSpPr>
                <a:spLocks noEditPoints="1"/>
              </p:cNvSpPr>
              <p:nvPr/>
            </p:nvSpPr>
            <p:spPr bwMode="auto">
              <a:xfrm>
                <a:off x="6104554" y="2378018"/>
                <a:ext cx="506408" cy="249451"/>
              </a:xfrm>
              <a:custGeom>
                <a:avLst/>
                <a:gdLst>
                  <a:gd name="T0" fmla="*/ 34 w 207"/>
                  <a:gd name="T1" fmla="*/ 6 h 96"/>
                  <a:gd name="T2" fmla="*/ 34 w 207"/>
                  <a:gd name="T3" fmla="*/ 96 h 96"/>
                  <a:gd name="T4" fmla="*/ 27 w 207"/>
                  <a:gd name="T5" fmla="*/ 96 h 96"/>
                  <a:gd name="T6" fmla="*/ 27 w 207"/>
                  <a:gd name="T7" fmla="*/ 6 h 96"/>
                  <a:gd name="T8" fmla="*/ 0 w 207"/>
                  <a:gd name="T9" fmla="*/ 6 h 96"/>
                  <a:gd name="T10" fmla="*/ 0 w 207"/>
                  <a:gd name="T11" fmla="*/ 0 h 96"/>
                  <a:gd name="T12" fmla="*/ 62 w 207"/>
                  <a:gd name="T13" fmla="*/ 0 h 96"/>
                  <a:gd name="T14" fmla="*/ 62 w 207"/>
                  <a:gd name="T15" fmla="*/ 6 h 96"/>
                  <a:gd name="T16" fmla="*/ 34 w 207"/>
                  <a:gd name="T17" fmla="*/ 6 h 96"/>
                  <a:gd name="T18" fmla="*/ 97 w 207"/>
                  <a:gd name="T19" fmla="*/ 0 h 96"/>
                  <a:gd name="T20" fmla="*/ 90 w 207"/>
                  <a:gd name="T21" fmla="*/ 0 h 96"/>
                  <a:gd name="T22" fmla="*/ 54 w 207"/>
                  <a:gd name="T23" fmla="*/ 96 h 96"/>
                  <a:gd name="T24" fmla="*/ 61 w 207"/>
                  <a:gd name="T25" fmla="*/ 96 h 96"/>
                  <a:gd name="T26" fmla="*/ 72 w 207"/>
                  <a:gd name="T27" fmla="*/ 66 h 96"/>
                  <a:gd name="T28" fmla="*/ 114 w 207"/>
                  <a:gd name="T29" fmla="*/ 66 h 96"/>
                  <a:gd name="T30" fmla="*/ 125 w 207"/>
                  <a:gd name="T31" fmla="*/ 96 h 96"/>
                  <a:gd name="T32" fmla="*/ 132 w 207"/>
                  <a:gd name="T33" fmla="*/ 96 h 96"/>
                  <a:gd name="T34" fmla="*/ 97 w 207"/>
                  <a:gd name="T35" fmla="*/ 0 h 96"/>
                  <a:gd name="T36" fmla="*/ 75 w 207"/>
                  <a:gd name="T37" fmla="*/ 60 h 96"/>
                  <a:gd name="T38" fmla="*/ 91 w 207"/>
                  <a:gd name="T39" fmla="*/ 16 h 96"/>
                  <a:gd name="T40" fmla="*/ 93 w 207"/>
                  <a:gd name="T41" fmla="*/ 9 h 96"/>
                  <a:gd name="T42" fmla="*/ 93 w 207"/>
                  <a:gd name="T43" fmla="*/ 9 h 96"/>
                  <a:gd name="T44" fmla="*/ 94 w 207"/>
                  <a:gd name="T45" fmla="*/ 12 h 96"/>
                  <a:gd name="T46" fmla="*/ 95 w 207"/>
                  <a:gd name="T47" fmla="*/ 16 h 96"/>
                  <a:gd name="T48" fmla="*/ 112 w 207"/>
                  <a:gd name="T49" fmla="*/ 60 h 96"/>
                  <a:gd name="T50" fmla="*/ 75 w 207"/>
                  <a:gd name="T51" fmla="*/ 60 h 96"/>
                  <a:gd name="T52" fmla="*/ 198 w 207"/>
                  <a:gd name="T53" fmla="*/ 96 h 96"/>
                  <a:gd name="T54" fmla="*/ 157 w 207"/>
                  <a:gd name="T55" fmla="*/ 50 h 96"/>
                  <a:gd name="T56" fmla="*/ 156 w 207"/>
                  <a:gd name="T57" fmla="*/ 48 h 96"/>
                  <a:gd name="T58" fmla="*/ 155 w 207"/>
                  <a:gd name="T59" fmla="*/ 48 h 96"/>
                  <a:gd name="T60" fmla="*/ 155 w 207"/>
                  <a:gd name="T61" fmla="*/ 96 h 96"/>
                  <a:gd name="T62" fmla="*/ 149 w 207"/>
                  <a:gd name="T63" fmla="*/ 96 h 96"/>
                  <a:gd name="T64" fmla="*/ 149 w 207"/>
                  <a:gd name="T65" fmla="*/ 0 h 96"/>
                  <a:gd name="T66" fmla="*/ 155 w 207"/>
                  <a:gd name="T67" fmla="*/ 0 h 96"/>
                  <a:gd name="T68" fmla="*/ 155 w 207"/>
                  <a:gd name="T69" fmla="*/ 45 h 96"/>
                  <a:gd name="T70" fmla="*/ 156 w 207"/>
                  <a:gd name="T71" fmla="*/ 45 h 96"/>
                  <a:gd name="T72" fmla="*/ 157 w 207"/>
                  <a:gd name="T73" fmla="*/ 43 h 96"/>
                  <a:gd name="T74" fmla="*/ 196 w 207"/>
                  <a:gd name="T75" fmla="*/ 0 h 96"/>
                  <a:gd name="T76" fmla="*/ 205 w 207"/>
                  <a:gd name="T77" fmla="*/ 0 h 96"/>
                  <a:gd name="T78" fmla="*/ 163 w 207"/>
                  <a:gd name="T79" fmla="*/ 47 h 96"/>
                  <a:gd name="T80" fmla="*/ 207 w 207"/>
                  <a:gd name="T81" fmla="*/ 96 h 96"/>
                  <a:gd name="T82" fmla="*/ 198 w 207"/>
                  <a:gd name="T8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96">
                    <a:moveTo>
                      <a:pt x="34" y="6"/>
                    </a:moveTo>
                    <a:cubicBezTo>
                      <a:pt x="34" y="96"/>
                      <a:pt x="34" y="96"/>
                      <a:pt x="34" y="96"/>
                    </a:cubicBezTo>
                    <a:cubicBezTo>
                      <a:pt x="27" y="96"/>
                      <a:pt x="27" y="96"/>
                      <a:pt x="27" y="96"/>
                    </a:cubicBezTo>
                    <a:cubicBezTo>
                      <a:pt x="27" y="6"/>
                      <a:pt x="27" y="6"/>
                      <a:pt x="27" y="6"/>
                    </a:cubicBezTo>
                    <a:cubicBezTo>
                      <a:pt x="0" y="6"/>
                      <a:pt x="0" y="6"/>
                      <a:pt x="0" y="6"/>
                    </a:cubicBezTo>
                    <a:cubicBezTo>
                      <a:pt x="0" y="0"/>
                      <a:pt x="0" y="0"/>
                      <a:pt x="0" y="0"/>
                    </a:cubicBezTo>
                    <a:cubicBezTo>
                      <a:pt x="62" y="0"/>
                      <a:pt x="62" y="0"/>
                      <a:pt x="62" y="0"/>
                    </a:cubicBezTo>
                    <a:cubicBezTo>
                      <a:pt x="62" y="6"/>
                      <a:pt x="62" y="6"/>
                      <a:pt x="62" y="6"/>
                    </a:cubicBezTo>
                    <a:lnTo>
                      <a:pt x="34" y="6"/>
                    </a:lnTo>
                    <a:close/>
                    <a:moveTo>
                      <a:pt x="97" y="0"/>
                    </a:moveTo>
                    <a:cubicBezTo>
                      <a:pt x="90" y="0"/>
                      <a:pt x="90" y="0"/>
                      <a:pt x="90" y="0"/>
                    </a:cubicBezTo>
                    <a:cubicBezTo>
                      <a:pt x="54" y="96"/>
                      <a:pt x="54" y="96"/>
                      <a:pt x="54" y="96"/>
                    </a:cubicBezTo>
                    <a:cubicBezTo>
                      <a:pt x="61" y="96"/>
                      <a:pt x="61" y="96"/>
                      <a:pt x="61" y="96"/>
                    </a:cubicBezTo>
                    <a:cubicBezTo>
                      <a:pt x="72" y="66"/>
                      <a:pt x="72" y="66"/>
                      <a:pt x="72" y="66"/>
                    </a:cubicBezTo>
                    <a:cubicBezTo>
                      <a:pt x="114" y="66"/>
                      <a:pt x="114" y="66"/>
                      <a:pt x="114" y="66"/>
                    </a:cubicBezTo>
                    <a:cubicBezTo>
                      <a:pt x="125" y="96"/>
                      <a:pt x="125" y="96"/>
                      <a:pt x="125" y="96"/>
                    </a:cubicBezTo>
                    <a:cubicBezTo>
                      <a:pt x="132" y="96"/>
                      <a:pt x="132" y="96"/>
                      <a:pt x="132" y="96"/>
                    </a:cubicBezTo>
                    <a:lnTo>
                      <a:pt x="97" y="0"/>
                    </a:lnTo>
                    <a:close/>
                    <a:moveTo>
                      <a:pt x="75" y="60"/>
                    </a:moveTo>
                    <a:cubicBezTo>
                      <a:pt x="91" y="16"/>
                      <a:pt x="91" y="16"/>
                      <a:pt x="91" y="16"/>
                    </a:cubicBezTo>
                    <a:cubicBezTo>
                      <a:pt x="92" y="14"/>
                      <a:pt x="92" y="12"/>
                      <a:pt x="93" y="9"/>
                    </a:cubicBezTo>
                    <a:cubicBezTo>
                      <a:pt x="93" y="9"/>
                      <a:pt x="93" y="9"/>
                      <a:pt x="93" y="9"/>
                    </a:cubicBezTo>
                    <a:cubicBezTo>
                      <a:pt x="94" y="10"/>
                      <a:pt x="94" y="11"/>
                      <a:pt x="94" y="12"/>
                    </a:cubicBezTo>
                    <a:cubicBezTo>
                      <a:pt x="95" y="13"/>
                      <a:pt x="95" y="15"/>
                      <a:pt x="95" y="16"/>
                    </a:cubicBezTo>
                    <a:cubicBezTo>
                      <a:pt x="112" y="60"/>
                      <a:pt x="112" y="60"/>
                      <a:pt x="112" y="60"/>
                    </a:cubicBezTo>
                    <a:lnTo>
                      <a:pt x="75" y="60"/>
                    </a:lnTo>
                    <a:close/>
                    <a:moveTo>
                      <a:pt x="198" y="96"/>
                    </a:moveTo>
                    <a:cubicBezTo>
                      <a:pt x="157" y="50"/>
                      <a:pt x="157" y="50"/>
                      <a:pt x="157" y="50"/>
                    </a:cubicBezTo>
                    <a:cubicBezTo>
                      <a:pt x="156" y="49"/>
                      <a:pt x="156" y="49"/>
                      <a:pt x="156" y="48"/>
                    </a:cubicBezTo>
                    <a:cubicBezTo>
                      <a:pt x="155" y="48"/>
                      <a:pt x="155" y="48"/>
                      <a:pt x="155" y="48"/>
                    </a:cubicBezTo>
                    <a:cubicBezTo>
                      <a:pt x="155" y="96"/>
                      <a:pt x="155" y="96"/>
                      <a:pt x="155" y="96"/>
                    </a:cubicBezTo>
                    <a:cubicBezTo>
                      <a:pt x="149" y="96"/>
                      <a:pt x="149" y="96"/>
                      <a:pt x="149" y="96"/>
                    </a:cubicBezTo>
                    <a:cubicBezTo>
                      <a:pt x="149" y="0"/>
                      <a:pt x="149" y="0"/>
                      <a:pt x="149" y="0"/>
                    </a:cubicBezTo>
                    <a:cubicBezTo>
                      <a:pt x="155" y="0"/>
                      <a:pt x="155" y="0"/>
                      <a:pt x="155" y="0"/>
                    </a:cubicBezTo>
                    <a:cubicBezTo>
                      <a:pt x="155" y="45"/>
                      <a:pt x="155" y="45"/>
                      <a:pt x="155" y="45"/>
                    </a:cubicBezTo>
                    <a:cubicBezTo>
                      <a:pt x="156" y="45"/>
                      <a:pt x="156" y="45"/>
                      <a:pt x="156" y="45"/>
                    </a:cubicBezTo>
                    <a:cubicBezTo>
                      <a:pt x="156" y="45"/>
                      <a:pt x="157" y="44"/>
                      <a:pt x="157" y="43"/>
                    </a:cubicBezTo>
                    <a:cubicBezTo>
                      <a:pt x="196" y="0"/>
                      <a:pt x="196" y="0"/>
                      <a:pt x="196" y="0"/>
                    </a:cubicBezTo>
                    <a:cubicBezTo>
                      <a:pt x="205" y="0"/>
                      <a:pt x="205" y="0"/>
                      <a:pt x="205" y="0"/>
                    </a:cubicBezTo>
                    <a:cubicBezTo>
                      <a:pt x="163" y="47"/>
                      <a:pt x="163" y="47"/>
                      <a:pt x="163" y="47"/>
                    </a:cubicBezTo>
                    <a:cubicBezTo>
                      <a:pt x="207" y="96"/>
                      <a:pt x="207" y="96"/>
                      <a:pt x="207" y="96"/>
                    </a:cubicBezTo>
                    <a:lnTo>
                      <a:pt x="198" y="9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Freeform 227">
                <a:extLst>
                  <a:ext uri="{FF2B5EF4-FFF2-40B4-BE49-F238E27FC236}">
                    <a16:creationId xmlns:a16="http://schemas.microsoft.com/office/drawing/2014/main" id="{7D303202-8148-FE42-8E96-7EAC80D41104}"/>
                  </a:ext>
                  <a:ext uri="{C183D7F6-B498-43B3-948B-1728B52AA6E4}">
                    <adec:decorative xmlns:adec="http://schemas.microsoft.com/office/drawing/2017/decorative" val="1"/>
                  </a:ext>
                </a:extLst>
              </p:cNvPr>
              <p:cNvSpPr>
                <a:spLocks noEditPoints="1"/>
              </p:cNvSpPr>
              <p:nvPr/>
            </p:nvSpPr>
            <p:spPr bwMode="auto">
              <a:xfrm>
                <a:off x="6109721" y="2101215"/>
                <a:ext cx="1253619" cy="189276"/>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Freeform 229">
                <a:extLst>
                  <a:ext uri="{FF2B5EF4-FFF2-40B4-BE49-F238E27FC236}">
                    <a16:creationId xmlns:a16="http://schemas.microsoft.com/office/drawing/2014/main" id="{D578EF35-C225-C945-83BB-396C5FBC0F66}"/>
                  </a:ext>
                  <a:ext uri="{C183D7F6-B498-43B3-948B-1728B52AA6E4}">
                    <adec:decorative xmlns:adec="http://schemas.microsoft.com/office/drawing/2017/decorative" val="1"/>
                  </a:ext>
                </a:extLst>
              </p:cNvPr>
              <p:cNvSpPr>
                <a:spLocks noEditPoints="1"/>
              </p:cNvSpPr>
              <p:nvPr/>
            </p:nvSpPr>
            <p:spPr bwMode="auto">
              <a:xfrm>
                <a:off x="8805054" y="3025714"/>
                <a:ext cx="168458" cy="1189266"/>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Freeform 230">
                <a:extLst>
                  <a:ext uri="{FF2B5EF4-FFF2-40B4-BE49-F238E27FC236}">
                    <a16:creationId xmlns:a16="http://schemas.microsoft.com/office/drawing/2014/main" id="{866F2FDE-EA7B-BE42-A1AD-E61560205B3A}"/>
                  </a:ext>
                  <a:ext uri="{C183D7F6-B498-43B3-948B-1728B52AA6E4}">
                    <adec:decorative xmlns:adec="http://schemas.microsoft.com/office/drawing/2017/decorative" val="1"/>
                  </a:ext>
                </a:extLst>
              </p:cNvPr>
              <p:cNvSpPr>
                <a:spLocks noEditPoints="1"/>
              </p:cNvSpPr>
              <p:nvPr/>
            </p:nvSpPr>
            <p:spPr bwMode="auto">
              <a:xfrm>
                <a:off x="8436098" y="2144978"/>
                <a:ext cx="841258" cy="422315"/>
              </a:xfrm>
              <a:custGeom>
                <a:avLst/>
                <a:gdLst>
                  <a:gd name="T0" fmla="*/ 38 w 344"/>
                  <a:gd name="T1" fmla="*/ 56 h 163"/>
                  <a:gd name="T2" fmla="*/ 50 w 344"/>
                  <a:gd name="T3" fmla="*/ 114 h 163"/>
                  <a:gd name="T4" fmla="*/ 20 w 344"/>
                  <a:gd name="T5" fmla="*/ 136 h 163"/>
                  <a:gd name="T6" fmla="*/ 0 w 344"/>
                  <a:gd name="T7" fmla="*/ 54 h 163"/>
                  <a:gd name="T8" fmla="*/ 38 w 344"/>
                  <a:gd name="T9" fmla="*/ 29 h 163"/>
                  <a:gd name="T10" fmla="*/ 16 w 344"/>
                  <a:gd name="T11" fmla="*/ 7 h 163"/>
                  <a:gd name="T12" fmla="*/ 93 w 344"/>
                  <a:gd name="T13" fmla="*/ 23 h 163"/>
                  <a:gd name="T14" fmla="*/ 76 w 344"/>
                  <a:gd name="T15" fmla="*/ 14 h 163"/>
                  <a:gd name="T16" fmla="*/ 45 w 344"/>
                  <a:gd name="T17" fmla="*/ 97 h 163"/>
                  <a:gd name="T18" fmla="*/ 61 w 344"/>
                  <a:gd name="T19" fmla="*/ 136 h 163"/>
                  <a:gd name="T20" fmla="*/ 94 w 344"/>
                  <a:gd name="T21" fmla="*/ 107 h 163"/>
                  <a:gd name="T22" fmla="*/ 71 w 344"/>
                  <a:gd name="T23" fmla="*/ 150 h 163"/>
                  <a:gd name="T24" fmla="*/ 94 w 344"/>
                  <a:gd name="T25" fmla="*/ 161 h 163"/>
                  <a:gd name="T26" fmla="*/ 107 w 344"/>
                  <a:gd name="T27" fmla="*/ 23 h 163"/>
                  <a:gd name="T28" fmla="*/ 94 w 344"/>
                  <a:gd name="T29" fmla="*/ 98 h 163"/>
                  <a:gd name="T30" fmla="*/ 94 w 344"/>
                  <a:gd name="T31" fmla="*/ 73 h 163"/>
                  <a:gd name="T32" fmla="*/ 94 w 344"/>
                  <a:gd name="T33" fmla="*/ 47 h 163"/>
                  <a:gd name="T34" fmla="*/ 137 w 344"/>
                  <a:gd name="T35" fmla="*/ 2 h 163"/>
                  <a:gd name="T36" fmla="*/ 146 w 344"/>
                  <a:gd name="T37" fmla="*/ 46 h 163"/>
                  <a:gd name="T38" fmla="*/ 163 w 344"/>
                  <a:gd name="T39" fmla="*/ 52 h 163"/>
                  <a:gd name="T40" fmla="*/ 132 w 344"/>
                  <a:gd name="T41" fmla="*/ 162 h 163"/>
                  <a:gd name="T42" fmla="*/ 113 w 344"/>
                  <a:gd name="T43" fmla="*/ 145 h 163"/>
                  <a:gd name="T44" fmla="*/ 126 w 344"/>
                  <a:gd name="T45" fmla="*/ 52 h 163"/>
                  <a:gd name="T46" fmla="*/ 123 w 344"/>
                  <a:gd name="T47" fmla="*/ 85 h 163"/>
                  <a:gd name="T48" fmla="*/ 122 w 344"/>
                  <a:gd name="T49" fmla="*/ 110 h 163"/>
                  <a:gd name="T50" fmla="*/ 113 w 344"/>
                  <a:gd name="T51" fmla="*/ 70 h 163"/>
                  <a:gd name="T52" fmla="*/ 217 w 344"/>
                  <a:gd name="T53" fmla="*/ 56 h 163"/>
                  <a:gd name="T54" fmla="*/ 229 w 344"/>
                  <a:gd name="T55" fmla="*/ 114 h 163"/>
                  <a:gd name="T56" fmla="*/ 199 w 344"/>
                  <a:gd name="T57" fmla="*/ 136 h 163"/>
                  <a:gd name="T58" fmla="*/ 179 w 344"/>
                  <a:gd name="T59" fmla="*/ 54 h 163"/>
                  <a:gd name="T60" fmla="*/ 217 w 344"/>
                  <a:gd name="T61" fmla="*/ 29 h 163"/>
                  <a:gd name="T62" fmla="*/ 195 w 344"/>
                  <a:gd name="T63" fmla="*/ 7 h 163"/>
                  <a:gd name="T64" fmla="*/ 272 w 344"/>
                  <a:gd name="T65" fmla="*/ 23 h 163"/>
                  <a:gd name="T66" fmla="*/ 255 w 344"/>
                  <a:gd name="T67" fmla="*/ 14 h 163"/>
                  <a:gd name="T68" fmla="*/ 224 w 344"/>
                  <a:gd name="T69" fmla="*/ 97 h 163"/>
                  <a:gd name="T70" fmla="*/ 240 w 344"/>
                  <a:gd name="T71" fmla="*/ 136 h 163"/>
                  <a:gd name="T72" fmla="*/ 273 w 344"/>
                  <a:gd name="T73" fmla="*/ 107 h 163"/>
                  <a:gd name="T74" fmla="*/ 250 w 344"/>
                  <a:gd name="T75" fmla="*/ 150 h 163"/>
                  <a:gd name="T76" fmla="*/ 273 w 344"/>
                  <a:gd name="T77" fmla="*/ 161 h 163"/>
                  <a:gd name="T78" fmla="*/ 286 w 344"/>
                  <a:gd name="T79" fmla="*/ 23 h 163"/>
                  <a:gd name="T80" fmla="*/ 273 w 344"/>
                  <a:gd name="T81" fmla="*/ 98 h 163"/>
                  <a:gd name="T82" fmla="*/ 273 w 344"/>
                  <a:gd name="T83" fmla="*/ 73 h 163"/>
                  <a:gd name="T84" fmla="*/ 273 w 344"/>
                  <a:gd name="T85" fmla="*/ 47 h 163"/>
                  <a:gd name="T86" fmla="*/ 316 w 344"/>
                  <a:gd name="T87" fmla="*/ 2 h 163"/>
                  <a:gd name="T88" fmla="*/ 325 w 344"/>
                  <a:gd name="T89" fmla="*/ 46 h 163"/>
                  <a:gd name="T90" fmla="*/ 342 w 344"/>
                  <a:gd name="T91" fmla="*/ 52 h 163"/>
                  <a:gd name="T92" fmla="*/ 311 w 344"/>
                  <a:gd name="T93" fmla="*/ 162 h 163"/>
                  <a:gd name="T94" fmla="*/ 292 w 344"/>
                  <a:gd name="T95" fmla="*/ 145 h 163"/>
                  <a:gd name="T96" fmla="*/ 305 w 344"/>
                  <a:gd name="T97" fmla="*/ 52 h 163"/>
                  <a:gd name="T98" fmla="*/ 302 w 344"/>
                  <a:gd name="T99" fmla="*/ 85 h 163"/>
                  <a:gd name="T100" fmla="*/ 301 w 344"/>
                  <a:gd name="T101" fmla="*/ 110 h 163"/>
                  <a:gd name="T102" fmla="*/ 292 w 344"/>
                  <a:gd name="T103"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 h="163">
                    <a:moveTo>
                      <a:pt x="0" y="54"/>
                    </a:moveTo>
                    <a:cubicBezTo>
                      <a:pt x="5" y="56"/>
                      <a:pt x="11" y="56"/>
                      <a:pt x="20" y="56"/>
                    </a:cubicBezTo>
                    <a:cubicBezTo>
                      <a:pt x="22" y="56"/>
                      <a:pt x="22" y="56"/>
                      <a:pt x="22" y="56"/>
                    </a:cubicBezTo>
                    <a:cubicBezTo>
                      <a:pt x="29" y="48"/>
                      <a:pt x="29" y="48"/>
                      <a:pt x="29" y="48"/>
                    </a:cubicBezTo>
                    <a:cubicBezTo>
                      <a:pt x="33" y="51"/>
                      <a:pt x="36" y="54"/>
                      <a:pt x="38" y="56"/>
                    </a:cubicBezTo>
                    <a:cubicBezTo>
                      <a:pt x="38" y="57"/>
                      <a:pt x="39" y="58"/>
                      <a:pt x="39" y="58"/>
                    </a:cubicBezTo>
                    <a:cubicBezTo>
                      <a:pt x="39" y="59"/>
                      <a:pt x="36" y="61"/>
                      <a:pt x="31" y="64"/>
                    </a:cubicBezTo>
                    <a:cubicBezTo>
                      <a:pt x="31" y="130"/>
                      <a:pt x="31" y="130"/>
                      <a:pt x="31" y="130"/>
                    </a:cubicBezTo>
                    <a:cubicBezTo>
                      <a:pt x="33" y="128"/>
                      <a:pt x="35" y="127"/>
                      <a:pt x="37" y="126"/>
                    </a:cubicBezTo>
                    <a:cubicBezTo>
                      <a:pt x="42" y="121"/>
                      <a:pt x="47" y="118"/>
                      <a:pt x="50" y="114"/>
                    </a:cubicBezTo>
                    <a:cubicBezTo>
                      <a:pt x="51" y="117"/>
                      <a:pt x="51" y="117"/>
                      <a:pt x="51" y="117"/>
                    </a:cubicBezTo>
                    <a:cubicBezTo>
                      <a:pt x="49" y="121"/>
                      <a:pt x="46" y="125"/>
                      <a:pt x="43" y="128"/>
                    </a:cubicBezTo>
                    <a:cubicBezTo>
                      <a:pt x="40" y="133"/>
                      <a:pt x="37" y="137"/>
                      <a:pt x="33" y="141"/>
                    </a:cubicBezTo>
                    <a:cubicBezTo>
                      <a:pt x="33" y="146"/>
                      <a:pt x="32" y="149"/>
                      <a:pt x="31" y="149"/>
                    </a:cubicBezTo>
                    <a:cubicBezTo>
                      <a:pt x="30" y="149"/>
                      <a:pt x="27" y="145"/>
                      <a:pt x="20" y="136"/>
                    </a:cubicBezTo>
                    <a:cubicBezTo>
                      <a:pt x="22" y="136"/>
                      <a:pt x="23" y="135"/>
                      <a:pt x="24" y="134"/>
                    </a:cubicBezTo>
                    <a:cubicBezTo>
                      <a:pt x="24" y="61"/>
                      <a:pt x="24" y="61"/>
                      <a:pt x="24" y="61"/>
                    </a:cubicBezTo>
                    <a:cubicBezTo>
                      <a:pt x="20" y="61"/>
                      <a:pt x="20" y="61"/>
                      <a:pt x="20" y="61"/>
                    </a:cubicBezTo>
                    <a:cubicBezTo>
                      <a:pt x="11" y="61"/>
                      <a:pt x="5" y="61"/>
                      <a:pt x="3" y="62"/>
                    </a:cubicBezTo>
                    <a:cubicBezTo>
                      <a:pt x="0" y="54"/>
                      <a:pt x="0" y="54"/>
                      <a:pt x="0" y="54"/>
                    </a:cubicBezTo>
                    <a:cubicBezTo>
                      <a:pt x="0" y="54"/>
                      <a:pt x="0" y="54"/>
                      <a:pt x="0" y="54"/>
                    </a:cubicBezTo>
                    <a:close/>
                    <a:moveTo>
                      <a:pt x="18" y="5"/>
                    </a:moveTo>
                    <a:cubicBezTo>
                      <a:pt x="23" y="7"/>
                      <a:pt x="27" y="11"/>
                      <a:pt x="30" y="15"/>
                    </a:cubicBezTo>
                    <a:cubicBezTo>
                      <a:pt x="33" y="18"/>
                      <a:pt x="35" y="20"/>
                      <a:pt x="36" y="23"/>
                    </a:cubicBezTo>
                    <a:cubicBezTo>
                      <a:pt x="37" y="25"/>
                      <a:pt x="38" y="27"/>
                      <a:pt x="38" y="29"/>
                    </a:cubicBezTo>
                    <a:cubicBezTo>
                      <a:pt x="38" y="33"/>
                      <a:pt x="36" y="34"/>
                      <a:pt x="33" y="34"/>
                    </a:cubicBezTo>
                    <a:cubicBezTo>
                      <a:pt x="32" y="34"/>
                      <a:pt x="31" y="34"/>
                      <a:pt x="31" y="34"/>
                    </a:cubicBezTo>
                    <a:cubicBezTo>
                      <a:pt x="31" y="33"/>
                      <a:pt x="30" y="32"/>
                      <a:pt x="29" y="29"/>
                    </a:cubicBezTo>
                    <a:cubicBezTo>
                      <a:pt x="27" y="25"/>
                      <a:pt x="26" y="20"/>
                      <a:pt x="24" y="17"/>
                    </a:cubicBezTo>
                    <a:cubicBezTo>
                      <a:pt x="22" y="14"/>
                      <a:pt x="19" y="11"/>
                      <a:pt x="16" y="7"/>
                    </a:cubicBezTo>
                    <a:cubicBezTo>
                      <a:pt x="18" y="5"/>
                      <a:pt x="18" y="5"/>
                      <a:pt x="18" y="5"/>
                    </a:cubicBezTo>
                    <a:cubicBezTo>
                      <a:pt x="18" y="5"/>
                      <a:pt x="18" y="5"/>
                      <a:pt x="18" y="5"/>
                    </a:cubicBezTo>
                    <a:close/>
                    <a:moveTo>
                      <a:pt x="107" y="23"/>
                    </a:moveTo>
                    <a:cubicBezTo>
                      <a:pt x="106" y="20"/>
                      <a:pt x="103" y="18"/>
                      <a:pt x="98" y="16"/>
                    </a:cubicBezTo>
                    <a:cubicBezTo>
                      <a:pt x="98" y="16"/>
                      <a:pt x="98" y="16"/>
                      <a:pt x="93" y="23"/>
                    </a:cubicBezTo>
                    <a:cubicBezTo>
                      <a:pt x="93" y="23"/>
                      <a:pt x="93" y="23"/>
                      <a:pt x="76" y="23"/>
                    </a:cubicBezTo>
                    <a:cubicBezTo>
                      <a:pt x="80" y="19"/>
                      <a:pt x="83" y="14"/>
                      <a:pt x="85" y="9"/>
                    </a:cubicBezTo>
                    <a:cubicBezTo>
                      <a:pt x="90" y="9"/>
                      <a:pt x="94" y="9"/>
                      <a:pt x="94" y="7"/>
                    </a:cubicBezTo>
                    <a:cubicBezTo>
                      <a:pt x="94" y="5"/>
                      <a:pt x="88" y="3"/>
                      <a:pt x="77" y="0"/>
                    </a:cubicBezTo>
                    <a:cubicBezTo>
                      <a:pt x="77" y="6"/>
                      <a:pt x="76" y="10"/>
                      <a:pt x="76" y="14"/>
                    </a:cubicBezTo>
                    <a:cubicBezTo>
                      <a:pt x="75" y="16"/>
                      <a:pt x="74" y="20"/>
                      <a:pt x="73" y="23"/>
                    </a:cubicBezTo>
                    <a:cubicBezTo>
                      <a:pt x="73" y="23"/>
                      <a:pt x="73" y="23"/>
                      <a:pt x="70" y="23"/>
                    </a:cubicBezTo>
                    <a:cubicBezTo>
                      <a:pt x="70" y="23"/>
                      <a:pt x="70" y="23"/>
                      <a:pt x="60" y="18"/>
                    </a:cubicBezTo>
                    <a:cubicBezTo>
                      <a:pt x="60" y="18"/>
                      <a:pt x="60" y="18"/>
                      <a:pt x="60" y="98"/>
                    </a:cubicBezTo>
                    <a:cubicBezTo>
                      <a:pt x="54" y="98"/>
                      <a:pt x="49" y="98"/>
                      <a:pt x="45" y="97"/>
                    </a:cubicBezTo>
                    <a:cubicBezTo>
                      <a:pt x="45" y="97"/>
                      <a:pt x="45" y="97"/>
                      <a:pt x="48" y="105"/>
                    </a:cubicBezTo>
                    <a:cubicBezTo>
                      <a:pt x="50" y="104"/>
                      <a:pt x="56" y="104"/>
                      <a:pt x="65" y="104"/>
                    </a:cubicBezTo>
                    <a:cubicBezTo>
                      <a:pt x="65" y="104"/>
                      <a:pt x="65" y="104"/>
                      <a:pt x="87" y="104"/>
                    </a:cubicBezTo>
                    <a:cubicBezTo>
                      <a:pt x="83" y="111"/>
                      <a:pt x="79" y="116"/>
                      <a:pt x="75" y="122"/>
                    </a:cubicBezTo>
                    <a:cubicBezTo>
                      <a:pt x="71" y="127"/>
                      <a:pt x="66" y="132"/>
                      <a:pt x="61" y="136"/>
                    </a:cubicBezTo>
                    <a:cubicBezTo>
                      <a:pt x="56" y="142"/>
                      <a:pt x="49" y="148"/>
                      <a:pt x="40" y="154"/>
                    </a:cubicBezTo>
                    <a:cubicBezTo>
                      <a:pt x="40" y="154"/>
                      <a:pt x="40" y="154"/>
                      <a:pt x="42" y="156"/>
                    </a:cubicBezTo>
                    <a:cubicBezTo>
                      <a:pt x="51" y="151"/>
                      <a:pt x="60" y="145"/>
                      <a:pt x="66" y="141"/>
                    </a:cubicBezTo>
                    <a:cubicBezTo>
                      <a:pt x="72" y="135"/>
                      <a:pt x="78" y="129"/>
                      <a:pt x="84" y="123"/>
                    </a:cubicBezTo>
                    <a:cubicBezTo>
                      <a:pt x="87" y="119"/>
                      <a:pt x="91" y="113"/>
                      <a:pt x="94" y="107"/>
                    </a:cubicBezTo>
                    <a:cubicBezTo>
                      <a:pt x="94" y="107"/>
                      <a:pt x="94" y="107"/>
                      <a:pt x="94" y="143"/>
                    </a:cubicBezTo>
                    <a:cubicBezTo>
                      <a:pt x="94" y="145"/>
                      <a:pt x="94" y="148"/>
                      <a:pt x="92" y="148"/>
                    </a:cubicBezTo>
                    <a:cubicBezTo>
                      <a:pt x="92" y="149"/>
                      <a:pt x="89" y="149"/>
                      <a:pt x="87" y="149"/>
                    </a:cubicBezTo>
                    <a:cubicBezTo>
                      <a:pt x="82" y="149"/>
                      <a:pt x="77" y="148"/>
                      <a:pt x="71" y="146"/>
                    </a:cubicBezTo>
                    <a:cubicBezTo>
                      <a:pt x="71" y="146"/>
                      <a:pt x="71" y="146"/>
                      <a:pt x="71" y="150"/>
                    </a:cubicBezTo>
                    <a:cubicBezTo>
                      <a:pt x="75" y="151"/>
                      <a:pt x="78" y="152"/>
                      <a:pt x="81" y="153"/>
                    </a:cubicBezTo>
                    <a:cubicBezTo>
                      <a:pt x="83" y="154"/>
                      <a:pt x="85" y="155"/>
                      <a:pt x="87" y="156"/>
                    </a:cubicBezTo>
                    <a:cubicBezTo>
                      <a:pt x="87" y="157"/>
                      <a:pt x="87" y="158"/>
                      <a:pt x="87" y="159"/>
                    </a:cubicBezTo>
                    <a:cubicBezTo>
                      <a:pt x="87" y="159"/>
                      <a:pt x="87" y="159"/>
                      <a:pt x="88" y="163"/>
                    </a:cubicBezTo>
                    <a:cubicBezTo>
                      <a:pt x="89" y="163"/>
                      <a:pt x="92" y="162"/>
                      <a:pt x="94" y="161"/>
                    </a:cubicBezTo>
                    <a:cubicBezTo>
                      <a:pt x="96" y="159"/>
                      <a:pt x="98" y="158"/>
                      <a:pt x="99" y="156"/>
                    </a:cubicBezTo>
                    <a:cubicBezTo>
                      <a:pt x="101" y="154"/>
                      <a:pt x="102" y="151"/>
                      <a:pt x="102" y="147"/>
                    </a:cubicBezTo>
                    <a:cubicBezTo>
                      <a:pt x="102" y="147"/>
                      <a:pt x="102" y="147"/>
                      <a:pt x="102" y="31"/>
                    </a:cubicBezTo>
                    <a:cubicBezTo>
                      <a:pt x="107" y="28"/>
                      <a:pt x="109" y="26"/>
                      <a:pt x="109" y="25"/>
                    </a:cubicBezTo>
                    <a:cubicBezTo>
                      <a:pt x="109" y="25"/>
                      <a:pt x="109" y="24"/>
                      <a:pt x="107" y="23"/>
                    </a:cubicBezTo>
                    <a:close/>
                    <a:moveTo>
                      <a:pt x="94" y="98"/>
                    </a:moveTo>
                    <a:cubicBezTo>
                      <a:pt x="94" y="98"/>
                      <a:pt x="94" y="98"/>
                      <a:pt x="68" y="98"/>
                    </a:cubicBezTo>
                    <a:cubicBezTo>
                      <a:pt x="68" y="78"/>
                      <a:pt x="68" y="78"/>
                      <a:pt x="68" y="78"/>
                    </a:cubicBezTo>
                    <a:cubicBezTo>
                      <a:pt x="68" y="78"/>
                      <a:pt x="68" y="78"/>
                      <a:pt x="94" y="78"/>
                    </a:cubicBezTo>
                    <a:cubicBezTo>
                      <a:pt x="94" y="78"/>
                      <a:pt x="94" y="78"/>
                      <a:pt x="94" y="98"/>
                    </a:cubicBezTo>
                    <a:close/>
                    <a:moveTo>
                      <a:pt x="94" y="73"/>
                    </a:moveTo>
                    <a:cubicBezTo>
                      <a:pt x="94" y="73"/>
                      <a:pt x="94" y="73"/>
                      <a:pt x="68" y="73"/>
                    </a:cubicBezTo>
                    <a:cubicBezTo>
                      <a:pt x="68" y="52"/>
                      <a:pt x="68" y="52"/>
                      <a:pt x="68" y="52"/>
                    </a:cubicBezTo>
                    <a:cubicBezTo>
                      <a:pt x="68" y="52"/>
                      <a:pt x="68" y="52"/>
                      <a:pt x="94" y="52"/>
                    </a:cubicBezTo>
                    <a:cubicBezTo>
                      <a:pt x="94" y="52"/>
                      <a:pt x="94" y="52"/>
                      <a:pt x="94" y="73"/>
                    </a:cubicBezTo>
                    <a:close/>
                    <a:moveTo>
                      <a:pt x="94" y="47"/>
                    </a:moveTo>
                    <a:cubicBezTo>
                      <a:pt x="94" y="47"/>
                      <a:pt x="94" y="47"/>
                      <a:pt x="68" y="47"/>
                    </a:cubicBezTo>
                    <a:cubicBezTo>
                      <a:pt x="68" y="28"/>
                      <a:pt x="68" y="28"/>
                      <a:pt x="68" y="28"/>
                    </a:cubicBezTo>
                    <a:cubicBezTo>
                      <a:pt x="68" y="28"/>
                      <a:pt x="68" y="28"/>
                      <a:pt x="94" y="28"/>
                    </a:cubicBezTo>
                    <a:cubicBezTo>
                      <a:pt x="94" y="28"/>
                      <a:pt x="94" y="28"/>
                      <a:pt x="94" y="47"/>
                    </a:cubicBezTo>
                    <a:close/>
                    <a:moveTo>
                      <a:pt x="105" y="44"/>
                    </a:moveTo>
                    <a:cubicBezTo>
                      <a:pt x="110" y="45"/>
                      <a:pt x="117" y="46"/>
                      <a:pt x="126" y="46"/>
                    </a:cubicBezTo>
                    <a:cubicBezTo>
                      <a:pt x="138" y="46"/>
                      <a:pt x="138" y="46"/>
                      <a:pt x="138" y="46"/>
                    </a:cubicBezTo>
                    <a:cubicBezTo>
                      <a:pt x="138" y="16"/>
                      <a:pt x="138" y="16"/>
                      <a:pt x="138" y="16"/>
                    </a:cubicBezTo>
                    <a:cubicBezTo>
                      <a:pt x="138" y="9"/>
                      <a:pt x="137" y="5"/>
                      <a:pt x="137" y="2"/>
                    </a:cubicBezTo>
                    <a:cubicBezTo>
                      <a:pt x="143" y="3"/>
                      <a:pt x="149" y="5"/>
                      <a:pt x="154" y="7"/>
                    </a:cubicBezTo>
                    <a:cubicBezTo>
                      <a:pt x="155" y="7"/>
                      <a:pt x="156" y="7"/>
                      <a:pt x="156" y="8"/>
                    </a:cubicBezTo>
                    <a:cubicBezTo>
                      <a:pt x="156" y="9"/>
                      <a:pt x="155" y="10"/>
                      <a:pt x="154" y="11"/>
                    </a:cubicBezTo>
                    <a:cubicBezTo>
                      <a:pt x="151" y="12"/>
                      <a:pt x="149" y="12"/>
                      <a:pt x="146" y="13"/>
                    </a:cubicBezTo>
                    <a:cubicBezTo>
                      <a:pt x="146" y="46"/>
                      <a:pt x="146" y="46"/>
                      <a:pt x="146" y="46"/>
                    </a:cubicBezTo>
                    <a:cubicBezTo>
                      <a:pt x="147" y="46"/>
                      <a:pt x="147" y="46"/>
                      <a:pt x="147" y="46"/>
                    </a:cubicBezTo>
                    <a:cubicBezTo>
                      <a:pt x="154" y="38"/>
                      <a:pt x="154" y="38"/>
                      <a:pt x="154" y="38"/>
                    </a:cubicBezTo>
                    <a:cubicBezTo>
                      <a:pt x="158" y="41"/>
                      <a:pt x="161" y="44"/>
                      <a:pt x="164" y="47"/>
                    </a:cubicBezTo>
                    <a:cubicBezTo>
                      <a:pt x="165" y="47"/>
                      <a:pt x="165" y="47"/>
                      <a:pt x="165" y="48"/>
                    </a:cubicBezTo>
                    <a:cubicBezTo>
                      <a:pt x="165" y="50"/>
                      <a:pt x="165" y="52"/>
                      <a:pt x="163" y="52"/>
                    </a:cubicBezTo>
                    <a:cubicBezTo>
                      <a:pt x="146" y="52"/>
                      <a:pt x="146" y="52"/>
                      <a:pt x="146" y="52"/>
                    </a:cubicBezTo>
                    <a:cubicBezTo>
                      <a:pt x="146" y="146"/>
                      <a:pt x="146" y="146"/>
                      <a:pt x="146" y="146"/>
                    </a:cubicBezTo>
                    <a:cubicBezTo>
                      <a:pt x="146" y="150"/>
                      <a:pt x="145" y="153"/>
                      <a:pt x="143" y="155"/>
                    </a:cubicBezTo>
                    <a:cubicBezTo>
                      <a:pt x="142" y="157"/>
                      <a:pt x="141" y="159"/>
                      <a:pt x="138" y="160"/>
                    </a:cubicBezTo>
                    <a:cubicBezTo>
                      <a:pt x="136" y="161"/>
                      <a:pt x="134" y="162"/>
                      <a:pt x="132" y="162"/>
                    </a:cubicBezTo>
                    <a:cubicBezTo>
                      <a:pt x="132" y="159"/>
                      <a:pt x="132" y="159"/>
                      <a:pt x="132" y="159"/>
                    </a:cubicBezTo>
                    <a:cubicBezTo>
                      <a:pt x="132" y="157"/>
                      <a:pt x="131" y="156"/>
                      <a:pt x="130" y="156"/>
                    </a:cubicBezTo>
                    <a:cubicBezTo>
                      <a:pt x="130" y="154"/>
                      <a:pt x="127" y="153"/>
                      <a:pt x="124" y="152"/>
                    </a:cubicBezTo>
                    <a:cubicBezTo>
                      <a:pt x="121" y="151"/>
                      <a:pt x="117" y="150"/>
                      <a:pt x="113" y="150"/>
                    </a:cubicBezTo>
                    <a:cubicBezTo>
                      <a:pt x="113" y="145"/>
                      <a:pt x="113" y="145"/>
                      <a:pt x="113" y="145"/>
                    </a:cubicBezTo>
                    <a:cubicBezTo>
                      <a:pt x="119" y="148"/>
                      <a:pt x="125" y="148"/>
                      <a:pt x="131" y="148"/>
                    </a:cubicBezTo>
                    <a:cubicBezTo>
                      <a:pt x="134" y="148"/>
                      <a:pt x="135" y="148"/>
                      <a:pt x="136" y="148"/>
                    </a:cubicBezTo>
                    <a:cubicBezTo>
                      <a:pt x="137" y="147"/>
                      <a:pt x="138" y="145"/>
                      <a:pt x="138" y="142"/>
                    </a:cubicBezTo>
                    <a:cubicBezTo>
                      <a:pt x="138" y="52"/>
                      <a:pt x="138" y="52"/>
                      <a:pt x="138" y="52"/>
                    </a:cubicBezTo>
                    <a:cubicBezTo>
                      <a:pt x="126" y="52"/>
                      <a:pt x="126" y="52"/>
                      <a:pt x="126" y="52"/>
                    </a:cubicBezTo>
                    <a:cubicBezTo>
                      <a:pt x="118" y="52"/>
                      <a:pt x="112" y="52"/>
                      <a:pt x="109" y="52"/>
                    </a:cubicBezTo>
                    <a:cubicBezTo>
                      <a:pt x="105" y="44"/>
                      <a:pt x="105" y="44"/>
                      <a:pt x="105" y="44"/>
                    </a:cubicBezTo>
                    <a:cubicBezTo>
                      <a:pt x="105" y="44"/>
                      <a:pt x="105" y="44"/>
                      <a:pt x="105" y="44"/>
                    </a:cubicBezTo>
                    <a:close/>
                    <a:moveTo>
                      <a:pt x="113" y="70"/>
                    </a:moveTo>
                    <a:cubicBezTo>
                      <a:pt x="117" y="75"/>
                      <a:pt x="121" y="80"/>
                      <a:pt x="123" y="85"/>
                    </a:cubicBezTo>
                    <a:cubicBezTo>
                      <a:pt x="125" y="88"/>
                      <a:pt x="127" y="92"/>
                      <a:pt x="127" y="96"/>
                    </a:cubicBezTo>
                    <a:cubicBezTo>
                      <a:pt x="129" y="99"/>
                      <a:pt x="130" y="101"/>
                      <a:pt x="130" y="104"/>
                    </a:cubicBezTo>
                    <a:cubicBezTo>
                      <a:pt x="130" y="105"/>
                      <a:pt x="129" y="107"/>
                      <a:pt x="128" y="108"/>
                    </a:cubicBezTo>
                    <a:cubicBezTo>
                      <a:pt x="127" y="110"/>
                      <a:pt x="126" y="110"/>
                      <a:pt x="125" y="110"/>
                    </a:cubicBezTo>
                    <a:cubicBezTo>
                      <a:pt x="124" y="110"/>
                      <a:pt x="123" y="110"/>
                      <a:pt x="122" y="110"/>
                    </a:cubicBezTo>
                    <a:cubicBezTo>
                      <a:pt x="121" y="108"/>
                      <a:pt x="121" y="107"/>
                      <a:pt x="121" y="105"/>
                    </a:cubicBezTo>
                    <a:cubicBezTo>
                      <a:pt x="120" y="97"/>
                      <a:pt x="119" y="91"/>
                      <a:pt x="118" y="87"/>
                    </a:cubicBezTo>
                    <a:cubicBezTo>
                      <a:pt x="116" y="83"/>
                      <a:pt x="114" y="78"/>
                      <a:pt x="111" y="72"/>
                    </a:cubicBezTo>
                    <a:cubicBezTo>
                      <a:pt x="113" y="70"/>
                      <a:pt x="113" y="70"/>
                      <a:pt x="113" y="70"/>
                    </a:cubicBezTo>
                    <a:cubicBezTo>
                      <a:pt x="113" y="70"/>
                      <a:pt x="113" y="70"/>
                      <a:pt x="113" y="70"/>
                    </a:cubicBezTo>
                    <a:close/>
                    <a:moveTo>
                      <a:pt x="179" y="54"/>
                    </a:moveTo>
                    <a:cubicBezTo>
                      <a:pt x="184" y="56"/>
                      <a:pt x="190" y="56"/>
                      <a:pt x="199" y="56"/>
                    </a:cubicBezTo>
                    <a:cubicBezTo>
                      <a:pt x="201" y="56"/>
                      <a:pt x="201" y="56"/>
                      <a:pt x="201" y="56"/>
                    </a:cubicBezTo>
                    <a:cubicBezTo>
                      <a:pt x="208" y="48"/>
                      <a:pt x="208" y="48"/>
                      <a:pt x="208" y="48"/>
                    </a:cubicBezTo>
                    <a:cubicBezTo>
                      <a:pt x="212" y="51"/>
                      <a:pt x="215" y="54"/>
                      <a:pt x="217" y="56"/>
                    </a:cubicBezTo>
                    <a:cubicBezTo>
                      <a:pt x="217" y="57"/>
                      <a:pt x="218" y="58"/>
                      <a:pt x="218" y="58"/>
                    </a:cubicBezTo>
                    <a:cubicBezTo>
                      <a:pt x="218" y="59"/>
                      <a:pt x="215" y="61"/>
                      <a:pt x="210" y="64"/>
                    </a:cubicBezTo>
                    <a:cubicBezTo>
                      <a:pt x="210" y="130"/>
                      <a:pt x="210" y="130"/>
                      <a:pt x="210" y="130"/>
                    </a:cubicBezTo>
                    <a:cubicBezTo>
                      <a:pt x="213" y="128"/>
                      <a:pt x="214" y="127"/>
                      <a:pt x="215" y="126"/>
                    </a:cubicBezTo>
                    <a:cubicBezTo>
                      <a:pt x="222" y="121"/>
                      <a:pt x="226" y="118"/>
                      <a:pt x="229" y="114"/>
                    </a:cubicBezTo>
                    <a:cubicBezTo>
                      <a:pt x="230" y="117"/>
                      <a:pt x="230" y="117"/>
                      <a:pt x="230" y="117"/>
                    </a:cubicBezTo>
                    <a:cubicBezTo>
                      <a:pt x="228" y="121"/>
                      <a:pt x="225" y="125"/>
                      <a:pt x="222" y="128"/>
                    </a:cubicBezTo>
                    <a:cubicBezTo>
                      <a:pt x="219" y="133"/>
                      <a:pt x="215" y="137"/>
                      <a:pt x="212" y="141"/>
                    </a:cubicBezTo>
                    <a:cubicBezTo>
                      <a:pt x="212" y="146"/>
                      <a:pt x="211" y="149"/>
                      <a:pt x="210" y="149"/>
                    </a:cubicBezTo>
                    <a:cubicBezTo>
                      <a:pt x="209" y="149"/>
                      <a:pt x="206" y="145"/>
                      <a:pt x="199" y="136"/>
                    </a:cubicBezTo>
                    <a:cubicBezTo>
                      <a:pt x="201" y="136"/>
                      <a:pt x="202" y="135"/>
                      <a:pt x="203" y="134"/>
                    </a:cubicBezTo>
                    <a:cubicBezTo>
                      <a:pt x="203" y="61"/>
                      <a:pt x="203" y="61"/>
                      <a:pt x="203" y="61"/>
                    </a:cubicBezTo>
                    <a:cubicBezTo>
                      <a:pt x="199" y="61"/>
                      <a:pt x="199" y="61"/>
                      <a:pt x="199" y="61"/>
                    </a:cubicBezTo>
                    <a:cubicBezTo>
                      <a:pt x="190" y="61"/>
                      <a:pt x="184" y="61"/>
                      <a:pt x="182" y="62"/>
                    </a:cubicBezTo>
                    <a:cubicBezTo>
                      <a:pt x="179" y="54"/>
                      <a:pt x="179" y="54"/>
                      <a:pt x="179" y="54"/>
                    </a:cubicBezTo>
                    <a:cubicBezTo>
                      <a:pt x="179" y="54"/>
                      <a:pt x="179" y="54"/>
                      <a:pt x="179" y="54"/>
                    </a:cubicBezTo>
                    <a:close/>
                    <a:moveTo>
                      <a:pt x="197" y="5"/>
                    </a:moveTo>
                    <a:cubicBezTo>
                      <a:pt x="202" y="7"/>
                      <a:pt x="206" y="11"/>
                      <a:pt x="209" y="15"/>
                    </a:cubicBezTo>
                    <a:cubicBezTo>
                      <a:pt x="212" y="18"/>
                      <a:pt x="214" y="20"/>
                      <a:pt x="215" y="23"/>
                    </a:cubicBezTo>
                    <a:cubicBezTo>
                      <a:pt x="216" y="25"/>
                      <a:pt x="217" y="27"/>
                      <a:pt x="217" y="29"/>
                    </a:cubicBezTo>
                    <a:cubicBezTo>
                      <a:pt x="217" y="33"/>
                      <a:pt x="215" y="34"/>
                      <a:pt x="212" y="34"/>
                    </a:cubicBezTo>
                    <a:cubicBezTo>
                      <a:pt x="211" y="34"/>
                      <a:pt x="210" y="34"/>
                      <a:pt x="210" y="34"/>
                    </a:cubicBezTo>
                    <a:cubicBezTo>
                      <a:pt x="209" y="33"/>
                      <a:pt x="209" y="32"/>
                      <a:pt x="208" y="29"/>
                    </a:cubicBezTo>
                    <a:cubicBezTo>
                      <a:pt x="206" y="25"/>
                      <a:pt x="205" y="20"/>
                      <a:pt x="203" y="17"/>
                    </a:cubicBezTo>
                    <a:cubicBezTo>
                      <a:pt x="201" y="14"/>
                      <a:pt x="198" y="11"/>
                      <a:pt x="195" y="7"/>
                    </a:cubicBezTo>
                    <a:cubicBezTo>
                      <a:pt x="197" y="5"/>
                      <a:pt x="197" y="5"/>
                      <a:pt x="197" y="5"/>
                    </a:cubicBezTo>
                    <a:cubicBezTo>
                      <a:pt x="197" y="5"/>
                      <a:pt x="197" y="5"/>
                      <a:pt x="197" y="5"/>
                    </a:cubicBezTo>
                    <a:close/>
                    <a:moveTo>
                      <a:pt x="286" y="23"/>
                    </a:moveTo>
                    <a:cubicBezTo>
                      <a:pt x="285" y="20"/>
                      <a:pt x="282" y="18"/>
                      <a:pt x="277" y="16"/>
                    </a:cubicBezTo>
                    <a:cubicBezTo>
                      <a:pt x="277" y="16"/>
                      <a:pt x="277" y="16"/>
                      <a:pt x="272" y="23"/>
                    </a:cubicBezTo>
                    <a:cubicBezTo>
                      <a:pt x="272" y="23"/>
                      <a:pt x="272" y="23"/>
                      <a:pt x="255" y="23"/>
                    </a:cubicBezTo>
                    <a:cubicBezTo>
                      <a:pt x="259" y="19"/>
                      <a:pt x="261" y="14"/>
                      <a:pt x="263" y="9"/>
                    </a:cubicBezTo>
                    <a:cubicBezTo>
                      <a:pt x="269" y="9"/>
                      <a:pt x="273" y="9"/>
                      <a:pt x="273" y="7"/>
                    </a:cubicBezTo>
                    <a:cubicBezTo>
                      <a:pt x="273" y="5"/>
                      <a:pt x="267" y="3"/>
                      <a:pt x="256" y="0"/>
                    </a:cubicBezTo>
                    <a:cubicBezTo>
                      <a:pt x="256" y="6"/>
                      <a:pt x="255" y="10"/>
                      <a:pt x="255" y="14"/>
                    </a:cubicBezTo>
                    <a:cubicBezTo>
                      <a:pt x="254" y="16"/>
                      <a:pt x="253" y="20"/>
                      <a:pt x="251" y="23"/>
                    </a:cubicBezTo>
                    <a:cubicBezTo>
                      <a:pt x="251" y="23"/>
                      <a:pt x="251" y="23"/>
                      <a:pt x="249" y="23"/>
                    </a:cubicBezTo>
                    <a:cubicBezTo>
                      <a:pt x="249" y="23"/>
                      <a:pt x="249" y="23"/>
                      <a:pt x="239" y="18"/>
                    </a:cubicBezTo>
                    <a:cubicBezTo>
                      <a:pt x="239" y="18"/>
                      <a:pt x="239" y="18"/>
                      <a:pt x="239" y="98"/>
                    </a:cubicBezTo>
                    <a:cubicBezTo>
                      <a:pt x="233" y="98"/>
                      <a:pt x="228" y="98"/>
                      <a:pt x="224" y="97"/>
                    </a:cubicBezTo>
                    <a:cubicBezTo>
                      <a:pt x="224" y="97"/>
                      <a:pt x="224" y="97"/>
                      <a:pt x="227" y="105"/>
                    </a:cubicBezTo>
                    <a:cubicBezTo>
                      <a:pt x="229" y="104"/>
                      <a:pt x="235" y="104"/>
                      <a:pt x="244" y="104"/>
                    </a:cubicBezTo>
                    <a:cubicBezTo>
                      <a:pt x="244" y="104"/>
                      <a:pt x="244" y="104"/>
                      <a:pt x="266" y="104"/>
                    </a:cubicBezTo>
                    <a:cubicBezTo>
                      <a:pt x="262" y="111"/>
                      <a:pt x="258" y="116"/>
                      <a:pt x="254" y="122"/>
                    </a:cubicBezTo>
                    <a:cubicBezTo>
                      <a:pt x="250" y="127"/>
                      <a:pt x="245" y="132"/>
                      <a:pt x="240" y="136"/>
                    </a:cubicBezTo>
                    <a:cubicBezTo>
                      <a:pt x="235" y="142"/>
                      <a:pt x="228" y="148"/>
                      <a:pt x="219" y="154"/>
                    </a:cubicBezTo>
                    <a:cubicBezTo>
                      <a:pt x="219" y="154"/>
                      <a:pt x="219" y="154"/>
                      <a:pt x="221" y="156"/>
                    </a:cubicBezTo>
                    <a:cubicBezTo>
                      <a:pt x="230" y="151"/>
                      <a:pt x="239" y="145"/>
                      <a:pt x="245" y="141"/>
                    </a:cubicBezTo>
                    <a:cubicBezTo>
                      <a:pt x="251" y="135"/>
                      <a:pt x="257" y="129"/>
                      <a:pt x="262" y="123"/>
                    </a:cubicBezTo>
                    <a:cubicBezTo>
                      <a:pt x="266" y="119"/>
                      <a:pt x="270" y="113"/>
                      <a:pt x="273" y="107"/>
                    </a:cubicBezTo>
                    <a:cubicBezTo>
                      <a:pt x="273" y="107"/>
                      <a:pt x="273" y="107"/>
                      <a:pt x="273" y="143"/>
                    </a:cubicBezTo>
                    <a:cubicBezTo>
                      <a:pt x="273" y="145"/>
                      <a:pt x="273" y="148"/>
                      <a:pt x="271" y="148"/>
                    </a:cubicBezTo>
                    <a:cubicBezTo>
                      <a:pt x="271" y="149"/>
                      <a:pt x="268" y="149"/>
                      <a:pt x="266" y="149"/>
                    </a:cubicBezTo>
                    <a:cubicBezTo>
                      <a:pt x="261" y="149"/>
                      <a:pt x="255" y="148"/>
                      <a:pt x="250" y="146"/>
                    </a:cubicBezTo>
                    <a:cubicBezTo>
                      <a:pt x="250" y="146"/>
                      <a:pt x="250" y="146"/>
                      <a:pt x="250" y="150"/>
                    </a:cubicBezTo>
                    <a:cubicBezTo>
                      <a:pt x="254" y="151"/>
                      <a:pt x="257" y="152"/>
                      <a:pt x="260" y="153"/>
                    </a:cubicBezTo>
                    <a:cubicBezTo>
                      <a:pt x="262" y="154"/>
                      <a:pt x="264" y="155"/>
                      <a:pt x="266" y="156"/>
                    </a:cubicBezTo>
                    <a:cubicBezTo>
                      <a:pt x="266" y="157"/>
                      <a:pt x="266" y="158"/>
                      <a:pt x="266" y="159"/>
                    </a:cubicBezTo>
                    <a:cubicBezTo>
                      <a:pt x="266" y="159"/>
                      <a:pt x="266" y="159"/>
                      <a:pt x="267" y="163"/>
                    </a:cubicBezTo>
                    <a:cubicBezTo>
                      <a:pt x="268" y="163"/>
                      <a:pt x="271" y="162"/>
                      <a:pt x="273" y="161"/>
                    </a:cubicBezTo>
                    <a:cubicBezTo>
                      <a:pt x="275" y="159"/>
                      <a:pt x="277" y="158"/>
                      <a:pt x="278" y="156"/>
                    </a:cubicBezTo>
                    <a:cubicBezTo>
                      <a:pt x="280" y="154"/>
                      <a:pt x="281" y="151"/>
                      <a:pt x="281" y="147"/>
                    </a:cubicBezTo>
                    <a:cubicBezTo>
                      <a:pt x="281" y="147"/>
                      <a:pt x="281" y="147"/>
                      <a:pt x="281" y="31"/>
                    </a:cubicBezTo>
                    <a:cubicBezTo>
                      <a:pt x="286" y="28"/>
                      <a:pt x="288" y="26"/>
                      <a:pt x="288" y="25"/>
                    </a:cubicBezTo>
                    <a:cubicBezTo>
                      <a:pt x="288" y="25"/>
                      <a:pt x="288" y="24"/>
                      <a:pt x="286" y="23"/>
                    </a:cubicBezTo>
                    <a:close/>
                    <a:moveTo>
                      <a:pt x="273" y="98"/>
                    </a:moveTo>
                    <a:cubicBezTo>
                      <a:pt x="273" y="98"/>
                      <a:pt x="273" y="98"/>
                      <a:pt x="247" y="98"/>
                    </a:cubicBezTo>
                    <a:cubicBezTo>
                      <a:pt x="247" y="78"/>
                      <a:pt x="247" y="78"/>
                      <a:pt x="247" y="78"/>
                    </a:cubicBezTo>
                    <a:cubicBezTo>
                      <a:pt x="247" y="78"/>
                      <a:pt x="247" y="78"/>
                      <a:pt x="273" y="78"/>
                    </a:cubicBezTo>
                    <a:cubicBezTo>
                      <a:pt x="273" y="78"/>
                      <a:pt x="273" y="78"/>
                      <a:pt x="273" y="98"/>
                    </a:cubicBezTo>
                    <a:close/>
                    <a:moveTo>
                      <a:pt x="273" y="73"/>
                    </a:moveTo>
                    <a:cubicBezTo>
                      <a:pt x="273" y="73"/>
                      <a:pt x="273" y="73"/>
                      <a:pt x="247" y="73"/>
                    </a:cubicBezTo>
                    <a:cubicBezTo>
                      <a:pt x="247" y="52"/>
                      <a:pt x="247" y="52"/>
                      <a:pt x="247" y="52"/>
                    </a:cubicBezTo>
                    <a:cubicBezTo>
                      <a:pt x="247" y="52"/>
                      <a:pt x="247" y="52"/>
                      <a:pt x="273" y="52"/>
                    </a:cubicBezTo>
                    <a:cubicBezTo>
                      <a:pt x="273" y="52"/>
                      <a:pt x="273" y="52"/>
                      <a:pt x="273" y="73"/>
                    </a:cubicBezTo>
                    <a:close/>
                    <a:moveTo>
                      <a:pt x="273" y="47"/>
                    </a:moveTo>
                    <a:cubicBezTo>
                      <a:pt x="273" y="47"/>
                      <a:pt x="273" y="47"/>
                      <a:pt x="247" y="47"/>
                    </a:cubicBezTo>
                    <a:cubicBezTo>
                      <a:pt x="247" y="28"/>
                      <a:pt x="247" y="28"/>
                      <a:pt x="247" y="28"/>
                    </a:cubicBezTo>
                    <a:cubicBezTo>
                      <a:pt x="247" y="28"/>
                      <a:pt x="247" y="28"/>
                      <a:pt x="273" y="28"/>
                    </a:cubicBezTo>
                    <a:cubicBezTo>
                      <a:pt x="273" y="28"/>
                      <a:pt x="273" y="28"/>
                      <a:pt x="273" y="47"/>
                    </a:cubicBezTo>
                    <a:close/>
                    <a:moveTo>
                      <a:pt x="284" y="44"/>
                    </a:moveTo>
                    <a:cubicBezTo>
                      <a:pt x="289" y="45"/>
                      <a:pt x="296" y="46"/>
                      <a:pt x="305" y="46"/>
                    </a:cubicBezTo>
                    <a:cubicBezTo>
                      <a:pt x="317" y="46"/>
                      <a:pt x="317" y="46"/>
                      <a:pt x="317" y="46"/>
                    </a:cubicBezTo>
                    <a:cubicBezTo>
                      <a:pt x="317" y="16"/>
                      <a:pt x="317" y="16"/>
                      <a:pt x="317" y="16"/>
                    </a:cubicBezTo>
                    <a:cubicBezTo>
                      <a:pt x="317" y="9"/>
                      <a:pt x="316" y="5"/>
                      <a:pt x="316" y="2"/>
                    </a:cubicBezTo>
                    <a:cubicBezTo>
                      <a:pt x="322" y="3"/>
                      <a:pt x="328" y="5"/>
                      <a:pt x="333" y="7"/>
                    </a:cubicBezTo>
                    <a:cubicBezTo>
                      <a:pt x="334" y="7"/>
                      <a:pt x="335" y="7"/>
                      <a:pt x="335" y="8"/>
                    </a:cubicBezTo>
                    <a:cubicBezTo>
                      <a:pt x="335" y="9"/>
                      <a:pt x="334" y="10"/>
                      <a:pt x="333" y="11"/>
                    </a:cubicBezTo>
                    <a:cubicBezTo>
                      <a:pt x="330" y="12"/>
                      <a:pt x="328" y="12"/>
                      <a:pt x="325" y="13"/>
                    </a:cubicBezTo>
                    <a:cubicBezTo>
                      <a:pt x="325" y="46"/>
                      <a:pt x="325" y="46"/>
                      <a:pt x="325" y="46"/>
                    </a:cubicBezTo>
                    <a:cubicBezTo>
                      <a:pt x="326" y="46"/>
                      <a:pt x="326" y="46"/>
                      <a:pt x="326" y="46"/>
                    </a:cubicBezTo>
                    <a:cubicBezTo>
                      <a:pt x="333" y="38"/>
                      <a:pt x="333" y="38"/>
                      <a:pt x="333" y="38"/>
                    </a:cubicBezTo>
                    <a:cubicBezTo>
                      <a:pt x="336" y="41"/>
                      <a:pt x="340" y="44"/>
                      <a:pt x="343" y="47"/>
                    </a:cubicBezTo>
                    <a:cubicBezTo>
                      <a:pt x="344" y="47"/>
                      <a:pt x="344" y="47"/>
                      <a:pt x="344" y="48"/>
                    </a:cubicBezTo>
                    <a:cubicBezTo>
                      <a:pt x="344" y="50"/>
                      <a:pt x="344" y="52"/>
                      <a:pt x="342" y="52"/>
                    </a:cubicBezTo>
                    <a:cubicBezTo>
                      <a:pt x="325" y="52"/>
                      <a:pt x="325" y="52"/>
                      <a:pt x="325" y="52"/>
                    </a:cubicBezTo>
                    <a:cubicBezTo>
                      <a:pt x="325" y="146"/>
                      <a:pt x="325" y="146"/>
                      <a:pt x="325" y="146"/>
                    </a:cubicBezTo>
                    <a:cubicBezTo>
                      <a:pt x="325" y="150"/>
                      <a:pt x="324" y="153"/>
                      <a:pt x="322" y="155"/>
                    </a:cubicBezTo>
                    <a:cubicBezTo>
                      <a:pt x="321" y="157"/>
                      <a:pt x="320" y="159"/>
                      <a:pt x="317" y="160"/>
                    </a:cubicBezTo>
                    <a:cubicBezTo>
                      <a:pt x="315" y="161"/>
                      <a:pt x="313" y="162"/>
                      <a:pt x="311" y="162"/>
                    </a:cubicBezTo>
                    <a:cubicBezTo>
                      <a:pt x="311" y="159"/>
                      <a:pt x="311" y="159"/>
                      <a:pt x="311" y="159"/>
                    </a:cubicBezTo>
                    <a:cubicBezTo>
                      <a:pt x="311" y="157"/>
                      <a:pt x="310" y="156"/>
                      <a:pt x="309" y="156"/>
                    </a:cubicBezTo>
                    <a:cubicBezTo>
                      <a:pt x="308" y="154"/>
                      <a:pt x="306" y="153"/>
                      <a:pt x="303" y="152"/>
                    </a:cubicBezTo>
                    <a:cubicBezTo>
                      <a:pt x="300" y="151"/>
                      <a:pt x="296" y="150"/>
                      <a:pt x="292" y="150"/>
                    </a:cubicBezTo>
                    <a:cubicBezTo>
                      <a:pt x="292" y="145"/>
                      <a:pt x="292" y="145"/>
                      <a:pt x="292" y="145"/>
                    </a:cubicBezTo>
                    <a:cubicBezTo>
                      <a:pt x="298" y="148"/>
                      <a:pt x="304" y="148"/>
                      <a:pt x="309" y="148"/>
                    </a:cubicBezTo>
                    <a:cubicBezTo>
                      <a:pt x="313" y="148"/>
                      <a:pt x="314" y="148"/>
                      <a:pt x="315" y="148"/>
                    </a:cubicBezTo>
                    <a:cubicBezTo>
                      <a:pt x="316" y="147"/>
                      <a:pt x="317" y="145"/>
                      <a:pt x="317" y="142"/>
                    </a:cubicBezTo>
                    <a:cubicBezTo>
                      <a:pt x="317" y="52"/>
                      <a:pt x="317" y="52"/>
                      <a:pt x="317" y="52"/>
                    </a:cubicBezTo>
                    <a:cubicBezTo>
                      <a:pt x="305" y="52"/>
                      <a:pt x="305" y="52"/>
                      <a:pt x="305" y="52"/>
                    </a:cubicBezTo>
                    <a:cubicBezTo>
                      <a:pt x="297" y="52"/>
                      <a:pt x="291" y="52"/>
                      <a:pt x="288" y="52"/>
                    </a:cubicBezTo>
                    <a:cubicBezTo>
                      <a:pt x="284" y="44"/>
                      <a:pt x="284" y="44"/>
                      <a:pt x="284" y="44"/>
                    </a:cubicBezTo>
                    <a:cubicBezTo>
                      <a:pt x="284" y="44"/>
                      <a:pt x="284" y="44"/>
                      <a:pt x="284" y="44"/>
                    </a:cubicBezTo>
                    <a:close/>
                    <a:moveTo>
                      <a:pt x="292" y="70"/>
                    </a:moveTo>
                    <a:cubicBezTo>
                      <a:pt x="296" y="75"/>
                      <a:pt x="300" y="80"/>
                      <a:pt x="302" y="85"/>
                    </a:cubicBezTo>
                    <a:cubicBezTo>
                      <a:pt x="304" y="88"/>
                      <a:pt x="306" y="92"/>
                      <a:pt x="306" y="96"/>
                    </a:cubicBezTo>
                    <a:cubicBezTo>
                      <a:pt x="308" y="99"/>
                      <a:pt x="308" y="101"/>
                      <a:pt x="308" y="104"/>
                    </a:cubicBezTo>
                    <a:cubicBezTo>
                      <a:pt x="308" y="105"/>
                      <a:pt x="308" y="107"/>
                      <a:pt x="307" y="108"/>
                    </a:cubicBezTo>
                    <a:cubicBezTo>
                      <a:pt x="306" y="110"/>
                      <a:pt x="305" y="110"/>
                      <a:pt x="304" y="110"/>
                    </a:cubicBezTo>
                    <a:cubicBezTo>
                      <a:pt x="303" y="110"/>
                      <a:pt x="302" y="110"/>
                      <a:pt x="301" y="110"/>
                    </a:cubicBezTo>
                    <a:cubicBezTo>
                      <a:pt x="300" y="108"/>
                      <a:pt x="300" y="107"/>
                      <a:pt x="300" y="105"/>
                    </a:cubicBezTo>
                    <a:cubicBezTo>
                      <a:pt x="299" y="97"/>
                      <a:pt x="298" y="91"/>
                      <a:pt x="297" y="87"/>
                    </a:cubicBezTo>
                    <a:cubicBezTo>
                      <a:pt x="295" y="83"/>
                      <a:pt x="293" y="78"/>
                      <a:pt x="290" y="72"/>
                    </a:cubicBezTo>
                    <a:cubicBezTo>
                      <a:pt x="292" y="70"/>
                      <a:pt x="292" y="70"/>
                      <a:pt x="292" y="70"/>
                    </a:cubicBezTo>
                    <a:cubicBezTo>
                      <a:pt x="292" y="70"/>
                      <a:pt x="292" y="70"/>
                      <a:pt x="292" y="7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Freeform 231">
                <a:extLst>
                  <a:ext uri="{FF2B5EF4-FFF2-40B4-BE49-F238E27FC236}">
                    <a16:creationId xmlns:a16="http://schemas.microsoft.com/office/drawing/2014/main" id="{E3DC6EEC-D9FE-AB45-BB17-C15B1ED2FFB1}"/>
                  </a:ext>
                  <a:ext uri="{C183D7F6-B498-43B3-948B-1728B52AA6E4}">
                    <adec:decorative xmlns:adec="http://schemas.microsoft.com/office/drawing/2017/decorative" val="1"/>
                  </a:ext>
                </a:extLst>
              </p:cNvPr>
              <p:cNvSpPr>
                <a:spLocks noEditPoints="1"/>
              </p:cNvSpPr>
              <p:nvPr/>
            </p:nvSpPr>
            <p:spPr bwMode="auto">
              <a:xfrm>
                <a:off x="8443333" y="2658101"/>
                <a:ext cx="1545062" cy="292120"/>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Freeform 232">
                <a:extLst>
                  <a:ext uri="{FF2B5EF4-FFF2-40B4-BE49-F238E27FC236}">
                    <a16:creationId xmlns:a16="http://schemas.microsoft.com/office/drawing/2014/main" id="{9EAB9853-D1C2-DA45-8263-E9E3B9E2A2D7}"/>
                  </a:ext>
                  <a:ext uri="{C183D7F6-B498-43B3-948B-1728B52AA6E4}">
                    <adec:decorative xmlns:adec="http://schemas.microsoft.com/office/drawing/2017/decorative" val="1"/>
                  </a:ext>
                </a:extLst>
              </p:cNvPr>
              <p:cNvSpPr>
                <a:spLocks noEditPoints="1"/>
              </p:cNvSpPr>
              <p:nvPr/>
            </p:nvSpPr>
            <p:spPr bwMode="auto">
              <a:xfrm>
                <a:off x="6153127" y="2694207"/>
                <a:ext cx="1569866" cy="199123"/>
              </a:xfrm>
              <a:custGeom>
                <a:avLst/>
                <a:gdLst>
                  <a:gd name="T0" fmla="*/ 21 w 642"/>
                  <a:gd name="T1" fmla="*/ 76 h 77"/>
                  <a:gd name="T2" fmla="*/ 0 w 642"/>
                  <a:gd name="T3" fmla="*/ 1 h 77"/>
                  <a:gd name="T4" fmla="*/ 27 w 642"/>
                  <a:gd name="T5" fmla="*/ 6 h 77"/>
                  <a:gd name="T6" fmla="*/ 96 w 642"/>
                  <a:gd name="T7" fmla="*/ 1 h 77"/>
                  <a:gd name="T8" fmla="*/ 66 w 642"/>
                  <a:gd name="T9" fmla="*/ 36 h 77"/>
                  <a:gd name="T10" fmla="*/ 66 w 642"/>
                  <a:gd name="T11" fmla="*/ 40 h 77"/>
                  <a:gd name="T12" fmla="*/ 98 w 642"/>
                  <a:gd name="T13" fmla="*/ 76 h 77"/>
                  <a:gd name="T14" fmla="*/ 139 w 642"/>
                  <a:gd name="T15" fmla="*/ 41 h 77"/>
                  <a:gd name="T16" fmla="*/ 157 w 642"/>
                  <a:gd name="T17" fmla="*/ 20 h 77"/>
                  <a:gd name="T18" fmla="*/ 115 w 642"/>
                  <a:gd name="T19" fmla="*/ 1 h 77"/>
                  <a:gd name="T20" fmla="*/ 120 w 642"/>
                  <a:gd name="T21" fmla="*/ 43 h 77"/>
                  <a:gd name="T22" fmla="*/ 143 w 642"/>
                  <a:gd name="T23" fmla="*/ 54 h 77"/>
                  <a:gd name="T24" fmla="*/ 148 w 642"/>
                  <a:gd name="T25" fmla="*/ 52 h 77"/>
                  <a:gd name="T26" fmla="*/ 120 w 642"/>
                  <a:gd name="T27" fmla="*/ 6 h 77"/>
                  <a:gd name="T28" fmla="*/ 152 w 642"/>
                  <a:gd name="T29" fmla="*/ 21 h 77"/>
                  <a:gd name="T30" fmla="*/ 175 w 642"/>
                  <a:gd name="T31" fmla="*/ 76 h 77"/>
                  <a:gd name="T32" fmla="*/ 180 w 642"/>
                  <a:gd name="T33" fmla="*/ 76 h 77"/>
                  <a:gd name="T34" fmla="*/ 264 w 642"/>
                  <a:gd name="T35" fmla="*/ 23 h 77"/>
                  <a:gd name="T36" fmla="*/ 262 w 642"/>
                  <a:gd name="T37" fmla="*/ 18 h 77"/>
                  <a:gd name="T38" fmla="*/ 207 w 642"/>
                  <a:gd name="T39" fmla="*/ 18 h 77"/>
                  <a:gd name="T40" fmla="*/ 204 w 642"/>
                  <a:gd name="T41" fmla="*/ 21 h 77"/>
                  <a:gd name="T42" fmla="*/ 199 w 642"/>
                  <a:gd name="T43" fmla="*/ 1 h 77"/>
                  <a:gd name="T44" fmla="*/ 233 w 642"/>
                  <a:gd name="T45" fmla="*/ 63 h 77"/>
                  <a:gd name="T46" fmla="*/ 235 w 642"/>
                  <a:gd name="T47" fmla="*/ 68 h 77"/>
                  <a:gd name="T48" fmla="*/ 265 w 642"/>
                  <a:gd name="T49" fmla="*/ 1 h 77"/>
                  <a:gd name="T50" fmla="*/ 264 w 642"/>
                  <a:gd name="T51" fmla="*/ 76 h 77"/>
                  <a:gd name="T52" fmla="*/ 282 w 642"/>
                  <a:gd name="T53" fmla="*/ 76 h 77"/>
                  <a:gd name="T54" fmla="*/ 329 w 642"/>
                  <a:gd name="T55" fmla="*/ 53 h 77"/>
                  <a:gd name="T56" fmla="*/ 316 w 642"/>
                  <a:gd name="T57" fmla="*/ 1 h 77"/>
                  <a:gd name="T58" fmla="*/ 313 w 642"/>
                  <a:gd name="T59" fmla="*/ 7 h 77"/>
                  <a:gd name="T60" fmla="*/ 315 w 642"/>
                  <a:gd name="T61" fmla="*/ 13 h 77"/>
                  <a:gd name="T62" fmla="*/ 425 w 642"/>
                  <a:gd name="T63" fmla="*/ 76 h 77"/>
                  <a:gd name="T64" fmla="*/ 391 w 642"/>
                  <a:gd name="T65" fmla="*/ 38 h 77"/>
                  <a:gd name="T66" fmla="*/ 386 w 642"/>
                  <a:gd name="T67" fmla="*/ 1 h 77"/>
                  <a:gd name="T68" fmla="*/ 391 w 642"/>
                  <a:gd name="T69" fmla="*/ 36 h 77"/>
                  <a:gd name="T70" fmla="*/ 430 w 642"/>
                  <a:gd name="T71" fmla="*/ 1 h 77"/>
                  <a:gd name="T72" fmla="*/ 425 w 642"/>
                  <a:gd name="T73" fmla="*/ 76 h 77"/>
                  <a:gd name="T74" fmla="*/ 436 w 642"/>
                  <a:gd name="T75" fmla="*/ 76 h 77"/>
                  <a:gd name="T76" fmla="*/ 483 w 642"/>
                  <a:gd name="T77" fmla="*/ 53 h 77"/>
                  <a:gd name="T78" fmla="*/ 469 w 642"/>
                  <a:gd name="T79" fmla="*/ 1 h 77"/>
                  <a:gd name="T80" fmla="*/ 467 w 642"/>
                  <a:gd name="T81" fmla="*/ 7 h 77"/>
                  <a:gd name="T82" fmla="*/ 468 w 642"/>
                  <a:gd name="T83" fmla="*/ 13 h 77"/>
                  <a:gd name="T84" fmla="*/ 508 w 642"/>
                  <a:gd name="T85" fmla="*/ 73 h 77"/>
                  <a:gd name="T86" fmla="*/ 538 w 642"/>
                  <a:gd name="T87" fmla="*/ 69 h 77"/>
                  <a:gd name="T88" fmla="*/ 526 w 642"/>
                  <a:gd name="T89" fmla="*/ 40 h 77"/>
                  <a:gd name="T90" fmla="*/ 514 w 642"/>
                  <a:gd name="T91" fmla="*/ 5 h 77"/>
                  <a:gd name="T92" fmla="*/ 544 w 642"/>
                  <a:gd name="T93" fmla="*/ 7 h 77"/>
                  <a:gd name="T94" fmla="*/ 514 w 642"/>
                  <a:gd name="T95" fmla="*/ 18 h 77"/>
                  <a:gd name="T96" fmla="*/ 544 w 642"/>
                  <a:gd name="T97" fmla="*/ 47 h 77"/>
                  <a:gd name="T98" fmla="*/ 524 w 642"/>
                  <a:gd name="T99" fmla="*/ 77 h 77"/>
                  <a:gd name="T100" fmla="*/ 564 w 642"/>
                  <a:gd name="T101" fmla="*/ 76 h 77"/>
                  <a:gd name="T102" fmla="*/ 569 w 642"/>
                  <a:gd name="T103" fmla="*/ 76 h 77"/>
                  <a:gd name="T104" fmla="*/ 636 w 642"/>
                  <a:gd name="T105" fmla="*/ 40 h 77"/>
                  <a:gd name="T106" fmla="*/ 588 w 642"/>
                  <a:gd name="T107" fmla="*/ 76 h 77"/>
                  <a:gd name="T108" fmla="*/ 593 w 642"/>
                  <a:gd name="T109" fmla="*/ 35 h 77"/>
                  <a:gd name="T110" fmla="*/ 642 w 642"/>
                  <a:gd name="T111"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2" h="77">
                    <a:moveTo>
                      <a:pt x="27" y="6"/>
                    </a:moveTo>
                    <a:cubicBezTo>
                      <a:pt x="27" y="76"/>
                      <a:pt x="27" y="76"/>
                      <a:pt x="27" y="76"/>
                    </a:cubicBezTo>
                    <a:cubicBezTo>
                      <a:pt x="21" y="76"/>
                      <a:pt x="21" y="76"/>
                      <a:pt x="21" y="76"/>
                    </a:cubicBezTo>
                    <a:cubicBezTo>
                      <a:pt x="21" y="6"/>
                      <a:pt x="21" y="6"/>
                      <a:pt x="21" y="6"/>
                    </a:cubicBezTo>
                    <a:cubicBezTo>
                      <a:pt x="0" y="6"/>
                      <a:pt x="0" y="6"/>
                      <a:pt x="0" y="6"/>
                    </a:cubicBezTo>
                    <a:cubicBezTo>
                      <a:pt x="0" y="1"/>
                      <a:pt x="0" y="1"/>
                      <a:pt x="0" y="1"/>
                    </a:cubicBezTo>
                    <a:cubicBezTo>
                      <a:pt x="48" y="1"/>
                      <a:pt x="48" y="1"/>
                      <a:pt x="48" y="1"/>
                    </a:cubicBezTo>
                    <a:cubicBezTo>
                      <a:pt x="48" y="6"/>
                      <a:pt x="48" y="6"/>
                      <a:pt x="48" y="6"/>
                    </a:cubicBezTo>
                    <a:lnTo>
                      <a:pt x="27" y="6"/>
                    </a:lnTo>
                    <a:close/>
                    <a:moveTo>
                      <a:pt x="61" y="76"/>
                    </a:moveTo>
                    <a:cubicBezTo>
                      <a:pt x="61" y="1"/>
                      <a:pt x="61" y="1"/>
                      <a:pt x="61" y="1"/>
                    </a:cubicBezTo>
                    <a:cubicBezTo>
                      <a:pt x="96" y="1"/>
                      <a:pt x="96" y="1"/>
                      <a:pt x="96" y="1"/>
                    </a:cubicBezTo>
                    <a:cubicBezTo>
                      <a:pt x="96" y="6"/>
                      <a:pt x="96" y="6"/>
                      <a:pt x="96" y="6"/>
                    </a:cubicBezTo>
                    <a:cubicBezTo>
                      <a:pt x="66" y="6"/>
                      <a:pt x="66" y="6"/>
                      <a:pt x="66" y="6"/>
                    </a:cubicBezTo>
                    <a:cubicBezTo>
                      <a:pt x="66" y="36"/>
                      <a:pt x="66" y="36"/>
                      <a:pt x="66" y="36"/>
                    </a:cubicBezTo>
                    <a:cubicBezTo>
                      <a:pt x="94" y="36"/>
                      <a:pt x="94" y="36"/>
                      <a:pt x="94" y="36"/>
                    </a:cubicBezTo>
                    <a:cubicBezTo>
                      <a:pt x="94" y="40"/>
                      <a:pt x="94" y="40"/>
                      <a:pt x="94" y="40"/>
                    </a:cubicBezTo>
                    <a:cubicBezTo>
                      <a:pt x="66" y="40"/>
                      <a:pt x="66" y="40"/>
                      <a:pt x="66" y="40"/>
                    </a:cubicBezTo>
                    <a:cubicBezTo>
                      <a:pt x="66" y="71"/>
                      <a:pt x="66" y="71"/>
                      <a:pt x="66" y="71"/>
                    </a:cubicBezTo>
                    <a:cubicBezTo>
                      <a:pt x="98" y="71"/>
                      <a:pt x="98" y="71"/>
                      <a:pt x="98" y="71"/>
                    </a:cubicBezTo>
                    <a:cubicBezTo>
                      <a:pt x="98" y="76"/>
                      <a:pt x="98" y="76"/>
                      <a:pt x="98" y="76"/>
                    </a:cubicBezTo>
                    <a:lnTo>
                      <a:pt x="61" y="76"/>
                    </a:lnTo>
                    <a:close/>
                    <a:moveTo>
                      <a:pt x="148" y="52"/>
                    </a:moveTo>
                    <a:cubicBezTo>
                      <a:pt x="145" y="46"/>
                      <a:pt x="142" y="42"/>
                      <a:pt x="139" y="41"/>
                    </a:cubicBezTo>
                    <a:cubicBezTo>
                      <a:pt x="139" y="41"/>
                      <a:pt x="139" y="41"/>
                      <a:pt x="139" y="41"/>
                    </a:cubicBezTo>
                    <a:cubicBezTo>
                      <a:pt x="145" y="40"/>
                      <a:pt x="149" y="38"/>
                      <a:pt x="152" y="34"/>
                    </a:cubicBezTo>
                    <a:cubicBezTo>
                      <a:pt x="156" y="30"/>
                      <a:pt x="157" y="26"/>
                      <a:pt x="157" y="20"/>
                    </a:cubicBezTo>
                    <a:cubicBezTo>
                      <a:pt x="157" y="14"/>
                      <a:pt x="155" y="10"/>
                      <a:pt x="151" y="6"/>
                    </a:cubicBezTo>
                    <a:cubicBezTo>
                      <a:pt x="148" y="3"/>
                      <a:pt x="142" y="1"/>
                      <a:pt x="136" y="1"/>
                    </a:cubicBezTo>
                    <a:cubicBezTo>
                      <a:pt x="115" y="1"/>
                      <a:pt x="115" y="1"/>
                      <a:pt x="115" y="1"/>
                    </a:cubicBezTo>
                    <a:cubicBezTo>
                      <a:pt x="115" y="76"/>
                      <a:pt x="115" y="76"/>
                      <a:pt x="115" y="76"/>
                    </a:cubicBezTo>
                    <a:cubicBezTo>
                      <a:pt x="120" y="76"/>
                      <a:pt x="120" y="76"/>
                      <a:pt x="120" y="76"/>
                    </a:cubicBezTo>
                    <a:cubicBezTo>
                      <a:pt x="120" y="43"/>
                      <a:pt x="120" y="43"/>
                      <a:pt x="120" y="43"/>
                    </a:cubicBezTo>
                    <a:cubicBezTo>
                      <a:pt x="129" y="43"/>
                      <a:pt x="129" y="43"/>
                      <a:pt x="129" y="43"/>
                    </a:cubicBezTo>
                    <a:cubicBezTo>
                      <a:pt x="133" y="43"/>
                      <a:pt x="135" y="43"/>
                      <a:pt x="137" y="45"/>
                    </a:cubicBezTo>
                    <a:cubicBezTo>
                      <a:pt x="139" y="46"/>
                      <a:pt x="141" y="49"/>
                      <a:pt x="143" y="54"/>
                    </a:cubicBezTo>
                    <a:cubicBezTo>
                      <a:pt x="153" y="76"/>
                      <a:pt x="153" y="76"/>
                      <a:pt x="153" y="76"/>
                    </a:cubicBezTo>
                    <a:cubicBezTo>
                      <a:pt x="159" y="76"/>
                      <a:pt x="159" y="76"/>
                      <a:pt x="159" y="76"/>
                    </a:cubicBezTo>
                    <a:lnTo>
                      <a:pt x="148" y="52"/>
                    </a:lnTo>
                    <a:close/>
                    <a:moveTo>
                      <a:pt x="133" y="38"/>
                    </a:moveTo>
                    <a:cubicBezTo>
                      <a:pt x="120" y="38"/>
                      <a:pt x="120" y="38"/>
                      <a:pt x="120" y="38"/>
                    </a:cubicBezTo>
                    <a:cubicBezTo>
                      <a:pt x="120" y="6"/>
                      <a:pt x="120" y="6"/>
                      <a:pt x="120" y="6"/>
                    </a:cubicBezTo>
                    <a:cubicBezTo>
                      <a:pt x="134" y="6"/>
                      <a:pt x="134" y="6"/>
                      <a:pt x="134" y="6"/>
                    </a:cubicBezTo>
                    <a:cubicBezTo>
                      <a:pt x="140" y="6"/>
                      <a:pt x="144" y="7"/>
                      <a:pt x="147" y="10"/>
                    </a:cubicBezTo>
                    <a:cubicBezTo>
                      <a:pt x="150" y="12"/>
                      <a:pt x="152" y="16"/>
                      <a:pt x="152" y="21"/>
                    </a:cubicBezTo>
                    <a:cubicBezTo>
                      <a:pt x="152" y="26"/>
                      <a:pt x="150" y="30"/>
                      <a:pt x="147" y="33"/>
                    </a:cubicBezTo>
                    <a:cubicBezTo>
                      <a:pt x="143" y="36"/>
                      <a:pt x="139" y="38"/>
                      <a:pt x="133" y="38"/>
                    </a:cubicBezTo>
                    <a:close/>
                    <a:moveTo>
                      <a:pt x="175" y="76"/>
                    </a:moveTo>
                    <a:cubicBezTo>
                      <a:pt x="175" y="1"/>
                      <a:pt x="175" y="1"/>
                      <a:pt x="175" y="1"/>
                    </a:cubicBezTo>
                    <a:cubicBezTo>
                      <a:pt x="180" y="1"/>
                      <a:pt x="180" y="1"/>
                      <a:pt x="180" y="1"/>
                    </a:cubicBezTo>
                    <a:cubicBezTo>
                      <a:pt x="180" y="76"/>
                      <a:pt x="180" y="76"/>
                      <a:pt x="180" y="76"/>
                    </a:cubicBezTo>
                    <a:lnTo>
                      <a:pt x="175" y="76"/>
                    </a:lnTo>
                    <a:close/>
                    <a:moveTo>
                      <a:pt x="264" y="76"/>
                    </a:moveTo>
                    <a:cubicBezTo>
                      <a:pt x="264" y="23"/>
                      <a:pt x="264" y="23"/>
                      <a:pt x="264" y="23"/>
                    </a:cubicBezTo>
                    <a:cubicBezTo>
                      <a:pt x="264" y="21"/>
                      <a:pt x="265" y="18"/>
                      <a:pt x="265" y="12"/>
                    </a:cubicBezTo>
                    <a:cubicBezTo>
                      <a:pt x="265" y="12"/>
                      <a:pt x="265" y="12"/>
                      <a:pt x="265" y="12"/>
                    </a:cubicBezTo>
                    <a:cubicBezTo>
                      <a:pt x="264" y="14"/>
                      <a:pt x="263" y="17"/>
                      <a:pt x="262" y="18"/>
                    </a:cubicBezTo>
                    <a:cubicBezTo>
                      <a:pt x="235" y="76"/>
                      <a:pt x="235" y="76"/>
                      <a:pt x="235" y="76"/>
                    </a:cubicBezTo>
                    <a:cubicBezTo>
                      <a:pt x="234" y="76"/>
                      <a:pt x="234" y="76"/>
                      <a:pt x="234" y="76"/>
                    </a:cubicBezTo>
                    <a:cubicBezTo>
                      <a:pt x="207" y="18"/>
                      <a:pt x="207" y="18"/>
                      <a:pt x="207" y="18"/>
                    </a:cubicBezTo>
                    <a:cubicBezTo>
                      <a:pt x="206" y="17"/>
                      <a:pt x="205" y="14"/>
                      <a:pt x="204" y="11"/>
                    </a:cubicBezTo>
                    <a:cubicBezTo>
                      <a:pt x="204" y="11"/>
                      <a:pt x="204" y="11"/>
                      <a:pt x="204" y="11"/>
                    </a:cubicBezTo>
                    <a:cubicBezTo>
                      <a:pt x="204" y="15"/>
                      <a:pt x="204" y="18"/>
                      <a:pt x="204" y="21"/>
                    </a:cubicBezTo>
                    <a:cubicBezTo>
                      <a:pt x="204" y="76"/>
                      <a:pt x="204" y="76"/>
                      <a:pt x="204" y="76"/>
                    </a:cubicBezTo>
                    <a:cubicBezTo>
                      <a:pt x="199" y="76"/>
                      <a:pt x="199" y="76"/>
                      <a:pt x="199" y="76"/>
                    </a:cubicBezTo>
                    <a:cubicBezTo>
                      <a:pt x="199" y="1"/>
                      <a:pt x="199" y="1"/>
                      <a:pt x="199" y="1"/>
                    </a:cubicBezTo>
                    <a:cubicBezTo>
                      <a:pt x="204" y="1"/>
                      <a:pt x="204" y="1"/>
                      <a:pt x="204" y="1"/>
                    </a:cubicBezTo>
                    <a:cubicBezTo>
                      <a:pt x="232" y="61"/>
                      <a:pt x="232" y="61"/>
                      <a:pt x="232" y="61"/>
                    </a:cubicBezTo>
                    <a:cubicBezTo>
                      <a:pt x="232" y="62"/>
                      <a:pt x="232" y="62"/>
                      <a:pt x="233" y="63"/>
                    </a:cubicBezTo>
                    <a:cubicBezTo>
                      <a:pt x="233" y="63"/>
                      <a:pt x="233" y="64"/>
                      <a:pt x="233" y="65"/>
                    </a:cubicBezTo>
                    <a:cubicBezTo>
                      <a:pt x="234" y="66"/>
                      <a:pt x="234" y="67"/>
                      <a:pt x="234" y="68"/>
                    </a:cubicBezTo>
                    <a:cubicBezTo>
                      <a:pt x="235" y="68"/>
                      <a:pt x="235" y="68"/>
                      <a:pt x="235" y="68"/>
                    </a:cubicBezTo>
                    <a:cubicBezTo>
                      <a:pt x="235" y="66"/>
                      <a:pt x="235" y="66"/>
                      <a:pt x="235" y="66"/>
                    </a:cubicBezTo>
                    <a:cubicBezTo>
                      <a:pt x="235" y="66"/>
                      <a:pt x="236" y="64"/>
                      <a:pt x="237" y="61"/>
                    </a:cubicBezTo>
                    <a:cubicBezTo>
                      <a:pt x="265" y="1"/>
                      <a:pt x="265" y="1"/>
                      <a:pt x="265" y="1"/>
                    </a:cubicBezTo>
                    <a:cubicBezTo>
                      <a:pt x="269" y="1"/>
                      <a:pt x="269" y="1"/>
                      <a:pt x="269" y="1"/>
                    </a:cubicBezTo>
                    <a:cubicBezTo>
                      <a:pt x="269" y="76"/>
                      <a:pt x="269" y="76"/>
                      <a:pt x="269" y="76"/>
                    </a:cubicBezTo>
                    <a:lnTo>
                      <a:pt x="264" y="76"/>
                    </a:lnTo>
                    <a:close/>
                    <a:moveTo>
                      <a:pt x="316" y="1"/>
                    </a:moveTo>
                    <a:cubicBezTo>
                      <a:pt x="311" y="1"/>
                      <a:pt x="311" y="1"/>
                      <a:pt x="311" y="1"/>
                    </a:cubicBezTo>
                    <a:cubicBezTo>
                      <a:pt x="282" y="76"/>
                      <a:pt x="282" y="76"/>
                      <a:pt x="282" y="76"/>
                    </a:cubicBezTo>
                    <a:cubicBezTo>
                      <a:pt x="288" y="76"/>
                      <a:pt x="288" y="76"/>
                      <a:pt x="288" y="76"/>
                    </a:cubicBezTo>
                    <a:cubicBezTo>
                      <a:pt x="297" y="53"/>
                      <a:pt x="297" y="53"/>
                      <a:pt x="297" y="53"/>
                    </a:cubicBezTo>
                    <a:cubicBezTo>
                      <a:pt x="329" y="53"/>
                      <a:pt x="329" y="53"/>
                      <a:pt x="329" y="53"/>
                    </a:cubicBezTo>
                    <a:cubicBezTo>
                      <a:pt x="338" y="76"/>
                      <a:pt x="338" y="76"/>
                      <a:pt x="338" y="76"/>
                    </a:cubicBezTo>
                    <a:cubicBezTo>
                      <a:pt x="344" y="76"/>
                      <a:pt x="344" y="76"/>
                      <a:pt x="344" y="76"/>
                    </a:cubicBezTo>
                    <a:lnTo>
                      <a:pt x="316" y="1"/>
                    </a:lnTo>
                    <a:close/>
                    <a:moveTo>
                      <a:pt x="298" y="48"/>
                    </a:moveTo>
                    <a:cubicBezTo>
                      <a:pt x="311" y="13"/>
                      <a:pt x="311" y="13"/>
                      <a:pt x="311" y="13"/>
                    </a:cubicBezTo>
                    <a:cubicBezTo>
                      <a:pt x="312" y="12"/>
                      <a:pt x="312" y="10"/>
                      <a:pt x="313" y="7"/>
                    </a:cubicBezTo>
                    <a:cubicBezTo>
                      <a:pt x="313" y="7"/>
                      <a:pt x="313" y="7"/>
                      <a:pt x="313" y="7"/>
                    </a:cubicBezTo>
                    <a:cubicBezTo>
                      <a:pt x="313" y="8"/>
                      <a:pt x="313" y="9"/>
                      <a:pt x="314" y="10"/>
                    </a:cubicBezTo>
                    <a:cubicBezTo>
                      <a:pt x="314" y="11"/>
                      <a:pt x="314" y="12"/>
                      <a:pt x="315" y="13"/>
                    </a:cubicBezTo>
                    <a:cubicBezTo>
                      <a:pt x="327" y="48"/>
                      <a:pt x="327" y="48"/>
                      <a:pt x="327" y="48"/>
                    </a:cubicBezTo>
                    <a:lnTo>
                      <a:pt x="298" y="48"/>
                    </a:lnTo>
                    <a:close/>
                    <a:moveTo>
                      <a:pt x="425" y="76"/>
                    </a:moveTo>
                    <a:cubicBezTo>
                      <a:pt x="393" y="40"/>
                      <a:pt x="393" y="40"/>
                      <a:pt x="393" y="40"/>
                    </a:cubicBezTo>
                    <a:cubicBezTo>
                      <a:pt x="392" y="39"/>
                      <a:pt x="391" y="39"/>
                      <a:pt x="391" y="38"/>
                    </a:cubicBezTo>
                    <a:cubicBezTo>
                      <a:pt x="391" y="38"/>
                      <a:pt x="391" y="38"/>
                      <a:pt x="391" y="38"/>
                    </a:cubicBezTo>
                    <a:cubicBezTo>
                      <a:pt x="391" y="76"/>
                      <a:pt x="391" y="76"/>
                      <a:pt x="391" y="76"/>
                    </a:cubicBezTo>
                    <a:cubicBezTo>
                      <a:pt x="386" y="76"/>
                      <a:pt x="386" y="76"/>
                      <a:pt x="386" y="76"/>
                    </a:cubicBezTo>
                    <a:cubicBezTo>
                      <a:pt x="386" y="1"/>
                      <a:pt x="386" y="1"/>
                      <a:pt x="386" y="1"/>
                    </a:cubicBezTo>
                    <a:cubicBezTo>
                      <a:pt x="391" y="1"/>
                      <a:pt x="391" y="1"/>
                      <a:pt x="391" y="1"/>
                    </a:cubicBezTo>
                    <a:cubicBezTo>
                      <a:pt x="391" y="36"/>
                      <a:pt x="391" y="36"/>
                      <a:pt x="391" y="36"/>
                    </a:cubicBezTo>
                    <a:cubicBezTo>
                      <a:pt x="391" y="36"/>
                      <a:pt x="391" y="36"/>
                      <a:pt x="391" y="36"/>
                    </a:cubicBezTo>
                    <a:cubicBezTo>
                      <a:pt x="392" y="36"/>
                      <a:pt x="392" y="35"/>
                      <a:pt x="393" y="34"/>
                    </a:cubicBezTo>
                    <a:cubicBezTo>
                      <a:pt x="423" y="1"/>
                      <a:pt x="423" y="1"/>
                      <a:pt x="423" y="1"/>
                    </a:cubicBezTo>
                    <a:cubicBezTo>
                      <a:pt x="430" y="1"/>
                      <a:pt x="430" y="1"/>
                      <a:pt x="430" y="1"/>
                    </a:cubicBezTo>
                    <a:cubicBezTo>
                      <a:pt x="397" y="37"/>
                      <a:pt x="397" y="37"/>
                      <a:pt x="397" y="37"/>
                    </a:cubicBezTo>
                    <a:cubicBezTo>
                      <a:pt x="432" y="76"/>
                      <a:pt x="432" y="76"/>
                      <a:pt x="432" y="76"/>
                    </a:cubicBezTo>
                    <a:lnTo>
                      <a:pt x="425" y="76"/>
                    </a:lnTo>
                    <a:close/>
                    <a:moveTo>
                      <a:pt x="469" y="1"/>
                    </a:moveTo>
                    <a:cubicBezTo>
                      <a:pt x="464" y="1"/>
                      <a:pt x="464" y="1"/>
                      <a:pt x="464" y="1"/>
                    </a:cubicBezTo>
                    <a:cubicBezTo>
                      <a:pt x="436" y="76"/>
                      <a:pt x="436" y="76"/>
                      <a:pt x="436" y="76"/>
                    </a:cubicBezTo>
                    <a:cubicBezTo>
                      <a:pt x="442" y="76"/>
                      <a:pt x="442" y="76"/>
                      <a:pt x="442" y="76"/>
                    </a:cubicBezTo>
                    <a:cubicBezTo>
                      <a:pt x="450" y="53"/>
                      <a:pt x="450" y="53"/>
                      <a:pt x="450" y="53"/>
                    </a:cubicBezTo>
                    <a:cubicBezTo>
                      <a:pt x="483" y="53"/>
                      <a:pt x="483" y="53"/>
                      <a:pt x="483" y="53"/>
                    </a:cubicBezTo>
                    <a:cubicBezTo>
                      <a:pt x="492" y="76"/>
                      <a:pt x="492" y="76"/>
                      <a:pt x="492" y="76"/>
                    </a:cubicBezTo>
                    <a:cubicBezTo>
                      <a:pt x="497" y="76"/>
                      <a:pt x="497" y="76"/>
                      <a:pt x="497" y="76"/>
                    </a:cubicBezTo>
                    <a:lnTo>
                      <a:pt x="469" y="1"/>
                    </a:lnTo>
                    <a:close/>
                    <a:moveTo>
                      <a:pt x="452" y="48"/>
                    </a:moveTo>
                    <a:cubicBezTo>
                      <a:pt x="465" y="13"/>
                      <a:pt x="465" y="13"/>
                      <a:pt x="465" y="13"/>
                    </a:cubicBezTo>
                    <a:cubicBezTo>
                      <a:pt x="465" y="12"/>
                      <a:pt x="466" y="10"/>
                      <a:pt x="467" y="7"/>
                    </a:cubicBezTo>
                    <a:cubicBezTo>
                      <a:pt x="467" y="7"/>
                      <a:pt x="467" y="7"/>
                      <a:pt x="467" y="7"/>
                    </a:cubicBezTo>
                    <a:cubicBezTo>
                      <a:pt x="467" y="8"/>
                      <a:pt x="467" y="9"/>
                      <a:pt x="468" y="10"/>
                    </a:cubicBezTo>
                    <a:cubicBezTo>
                      <a:pt x="468" y="11"/>
                      <a:pt x="468" y="12"/>
                      <a:pt x="468" y="13"/>
                    </a:cubicBezTo>
                    <a:cubicBezTo>
                      <a:pt x="481" y="48"/>
                      <a:pt x="481" y="48"/>
                      <a:pt x="481" y="48"/>
                    </a:cubicBezTo>
                    <a:lnTo>
                      <a:pt x="452" y="48"/>
                    </a:lnTo>
                    <a:close/>
                    <a:moveTo>
                      <a:pt x="508" y="73"/>
                    </a:moveTo>
                    <a:cubicBezTo>
                      <a:pt x="508" y="67"/>
                      <a:pt x="508" y="67"/>
                      <a:pt x="508" y="67"/>
                    </a:cubicBezTo>
                    <a:cubicBezTo>
                      <a:pt x="513" y="71"/>
                      <a:pt x="519" y="73"/>
                      <a:pt x="524" y="73"/>
                    </a:cubicBezTo>
                    <a:cubicBezTo>
                      <a:pt x="530" y="73"/>
                      <a:pt x="535" y="71"/>
                      <a:pt x="538" y="69"/>
                    </a:cubicBezTo>
                    <a:cubicBezTo>
                      <a:pt x="541" y="67"/>
                      <a:pt x="542" y="63"/>
                      <a:pt x="542" y="59"/>
                    </a:cubicBezTo>
                    <a:cubicBezTo>
                      <a:pt x="542" y="55"/>
                      <a:pt x="541" y="52"/>
                      <a:pt x="539" y="50"/>
                    </a:cubicBezTo>
                    <a:cubicBezTo>
                      <a:pt x="537" y="47"/>
                      <a:pt x="533" y="44"/>
                      <a:pt x="526" y="40"/>
                    </a:cubicBezTo>
                    <a:cubicBezTo>
                      <a:pt x="518" y="36"/>
                      <a:pt x="513" y="32"/>
                      <a:pt x="511" y="29"/>
                    </a:cubicBezTo>
                    <a:cubicBezTo>
                      <a:pt x="509" y="26"/>
                      <a:pt x="508" y="23"/>
                      <a:pt x="508" y="19"/>
                    </a:cubicBezTo>
                    <a:cubicBezTo>
                      <a:pt x="508" y="13"/>
                      <a:pt x="510" y="9"/>
                      <a:pt x="514" y="5"/>
                    </a:cubicBezTo>
                    <a:cubicBezTo>
                      <a:pt x="519" y="1"/>
                      <a:pt x="524" y="0"/>
                      <a:pt x="531" y="0"/>
                    </a:cubicBezTo>
                    <a:cubicBezTo>
                      <a:pt x="535" y="0"/>
                      <a:pt x="540" y="0"/>
                      <a:pt x="544" y="2"/>
                    </a:cubicBezTo>
                    <a:cubicBezTo>
                      <a:pt x="544" y="7"/>
                      <a:pt x="544" y="7"/>
                      <a:pt x="544" y="7"/>
                    </a:cubicBezTo>
                    <a:cubicBezTo>
                      <a:pt x="540" y="5"/>
                      <a:pt x="535" y="4"/>
                      <a:pt x="530" y="4"/>
                    </a:cubicBezTo>
                    <a:cubicBezTo>
                      <a:pt x="525" y="4"/>
                      <a:pt x="521" y="6"/>
                      <a:pt x="518" y="8"/>
                    </a:cubicBezTo>
                    <a:cubicBezTo>
                      <a:pt x="515" y="11"/>
                      <a:pt x="514" y="14"/>
                      <a:pt x="514" y="18"/>
                    </a:cubicBezTo>
                    <a:cubicBezTo>
                      <a:pt x="514" y="22"/>
                      <a:pt x="515" y="25"/>
                      <a:pt x="517" y="27"/>
                    </a:cubicBezTo>
                    <a:cubicBezTo>
                      <a:pt x="519" y="29"/>
                      <a:pt x="523" y="33"/>
                      <a:pt x="530" y="36"/>
                    </a:cubicBezTo>
                    <a:cubicBezTo>
                      <a:pt x="537" y="40"/>
                      <a:pt x="542" y="44"/>
                      <a:pt x="544" y="47"/>
                    </a:cubicBezTo>
                    <a:cubicBezTo>
                      <a:pt x="546" y="50"/>
                      <a:pt x="547" y="54"/>
                      <a:pt x="547" y="58"/>
                    </a:cubicBezTo>
                    <a:cubicBezTo>
                      <a:pt x="547" y="64"/>
                      <a:pt x="545" y="68"/>
                      <a:pt x="541" y="72"/>
                    </a:cubicBezTo>
                    <a:cubicBezTo>
                      <a:pt x="537" y="76"/>
                      <a:pt x="532" y="77"/>
                      <a:pt x="524" y="77"/>
                    </a:cubicBezTo>
                    <a:cubicBezTo>
                      <a:pt x="522" y="77"/>
                      <a:pt x="519" y="77"/>
                      <a:pt x="516" y="76"/>
                    </a:cubicBezTo>
                    <a:cubicBezTo>
                      <a:pt x="512" y="75"/>
                      <a:pt x="510" y="74"/>
                      <a:pt x="508" y="73"/>
                    </a:cubicBezTo>
                    <a:close/>
                    <a:moveTo>
                      <a:pt x="564" y="76"/>
                    </a:moveTo>
                    <a:cubicBezTo>
                      <a:pt x="564" y="1"/>
                      <a:pt x="564" y="1"/>
                      <a:pt x="564" y="1"/>
                    </a:cubicBezTo>
                    <a:cubicBezTo>
                      <a:pt x="569" y="1"/>
                      <a:pt x="569" y="1"/>
                      <a:pt x="569" y="1"/>
                    </a:cubicBezTo>
                    <a:cubicBezTo>
                      <a:pt x="569" y="76"/>
                      <a:pt x="569" y="76"/>
                      <a:pt x="569" y="76"/>
                    </a:cubicBezTo>
                    <a:lnTo>
                      <a:pt x="564" y="76"/>
                    </a:lnTo>
                    <a:close/>
                    <a:moveTo>
                      <a:pt x="636" y="76"/>
                    </a:moveTo>
                    <a:cubicBezTo>
                      <a:pt x="636" y="40"/>
                      <a:pt x="636" y="40"/>
                      <a:pt x="636" y="40"/>
                    </a:cubicBezTo>
                    <a:cubicBezTo>
                      <a:pt x="593" y="40"/>
                      <a:pt x="593" y="40"/>
                      <a:pt x="593" y="40"/>
                    </a:cubicBezTo>
                    <a:cubicBezTo>
                      <a:pt x="593" y="76"/>
                      <a:pt x="593" y="76"/>
                      <a:pt x="593" y="76"/>
                    </a:cubicBezTo>
                    <a:cubicBezTo>
                      <a:pt x="588" y="76"/>
                      <a:pt x="588" y="76"/>
                      <a:pt x="588" y="76"/>
                    </a:cubicBezTo>
                    <a:cubicBezTo>
                      <a:pt x="588" y="1"/>
                      <a:pt x="588" y="1"/>
                      <a:pt x="588" y="1"/>
                    </a:cubicBezTo>
                    <a:cubicBezTo>
                      <a:pt x="593" y="1"/>
                      <a:pt x="593" y="1"/>
                      <a:pt x="593" y="1"/>
                    </a:cubicBezTo>
                    <a:cubicBezTo>
                      <a:pt x="593" y="35"/>
                      <a:pt x="593" y="35"/>
                      <a:pt x="593" y="35"/>
                    </a:cubicBezTo>
                    <a:cubicBezTo>
                      <a:pt x="636" y="35"/>
                      <a:pt x="636" y="35"/>
                      <a:pt x="636" y="35"/>
                    </a:cubicBezTo>
                    <a:cubicBezTo>
                      <a:pt x="636" y="1"/>
                      <a:pt x="636" y="1"/>
                      <a:pt x="636" y="1"/>
                    </a:cubicBezTo>
                    <a:cubicBezTo>
                      <a:pt x="642" y="1"/>
                      <a:pt x="642" y="1"/>
                      <a:pt x="642" y="1"/>
                    </a:cubicBezTo>
                    <a:cubicBezTo>
                      <a:pt x="642" y="76"/>
                      <a:pt x="642" y="76"/>
                      <a:pt x="642" y="76"/>
                    </a:cubicBezTo>
                    <a:lnTo>
                      <a:pt x="636" y="7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Freeform 233">
                <a:extLst>
                  <a:ext uri="{FF2B5EF4-FFF2-40B4-BE49-F238E27FC236}">
                    <a16:creationId xmlns:a16="http://schemas.microsoft.com/office/drawing/2014/main" id="{B2B7AA12-E574-6E45-8F76-5191BF03C829}"/>
                  </a:ext>
                  <a:ext uri="{C183D7F6-B498-43B3-948B-1728B52AA6E4}">
                    <adec:decorative xmlns:adec="http://schemas.microsoft.com/office/drawing/2017/decorative" val="1"/>
                  </a:ext>
                </a:extLst>
              </p:cNvPr>
              <p:cNvSpPr>
                <a:spLocks noEditPoints="1"/>
              </p:cNvSpPr>
              <p:nvPr/>
            </p:nvSpPr>
            <p:spPr bwMode="auto">
              <a:xfrm>
                <a:off x="6969581" y="4154805"/>
                <a:ext cx="1133734" cy="202406"/>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 name="Freeform 235">
                <a:extLst>
                  <a:ext uri="{FF2B5EF4-FFF2-40B4-BE49-F238E27FC236}">
                    <a16:creationId xmlns:a16="http://schemas.microsoft.com/office/drawing/2014/main" id="{CE4724AB-4CCF-A140-B475-800A6B7764E4}"/>
                  </a:ext>
                  <a:ext uri="{C183D7F6-B498-43B3-948B-1728B52AA6E4}">
                    <adec:decorative xmlns:adec="http://schemas.microsoft.com/office/drawing/2017/decorative" val="1"/>
                  </a:ext>
                </a:extLst>
              </p:cNvPr>
              <p:cNvSpPr>
                <a:spLocks noEditPoints="1"/>
              </p:cNvSpPr>
              <p:nvPr/>
            </p:nvSpPr>
            <p:spPr bwMode="auto">
              <a:xfrm>
                <a:off x="7714725" y="4696374"/>
                <a:ext cx="601489" cy="155359"/>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 name="Freeform 236">
                <a:extLst>
                  <a:ext uri="{FF2B5EF4-FFF2-40B4-BE49-F238E27FC236}">
                    <a16:creationId xmlns:a16="http://schemas.microsoft.com/office/drawing/2014/main" id="{1E03DDA3-3F0E-0C4C-9E87-4F59AD7D757D}"/>
                  </a:ext>
                  <a:ext uri="{C183D7F6-B498-43B3-948B-1728B52AA6E4}">
                    <adec:decorative xmlns:adec="http://schemas.microsoft.com/office/drawing/2017/decorative" val="1"/>
                  </a:ext>
                </a:extLst>
              </p:cNvPr>
              <p:cNvSpPr>
                <a:spLocks noEditPoints="1"/>
              </p:cNvSpPr>
              <p:nvPr/>
            </p:nvSpPr>
            <p:spPr bwMode="auto">
              <a:xfrm>
                <a:off x="6268878" y="3592447"/>
                <a:ext cx="251138" cy="1326026"/>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5" name="Freeform 238">
                <a:extLst>
                  <a:ext uri="{FF2B5EF4-FFF2-40B4-BE49-F238E27FC236}">
                    <a16:creationId xmlns:a16="http://schemas.microsoft.com/office/drawing/2014/main" id="{1B025468-35D3-7041-9964-51CB4B9F6208}"/>
                  </a:ext>
                  <a:ext uri="{C183D7F6-B498-43B3-948B-1728B52AA6E4}">
                    <adec:decorative xmlns:adec="http://schemas.microsoft.com/office/drawing/2017/decorative" val="1"/>
                  </a:ext>
                </a:extLst>
              </p:cNvPr>
              <p:cNvSpPr>
                <a:spLocks noEditPoints="1"/>
              </p:cNvSpPr>
              <p:nvPr/>
            </p:nvSpPr>
            <p:spPr bwMode="auto">
              <a:xfrm>
                <a:off x="5031795" y="3588072"/>
                <a:ext cx="1165772" cy="396058"/>
              </a:xfrm>
              <a:custGeom>
                <a:avLst/>
                <a:gdLst>
                  <a:gd name="T0" fmla="*/ 0 w 477"/>
                  <a:gd name="T1" fmla="*/ 37 h 153"/>
                  <a:gd name="T2" fmla="*/ 30 w 477"/>
                  <a:gd name="T3" fmla="*/ 151 h 153"/>
                  <a:gd name="T4" fmla="*/ 92 w 477"/>
                  <a:gd name="T5" fmla="*/ 93 h 153"/>
                  <a:gd name="T6" fmla="*/ 65 w 477"/>
                  <a:gd name="T7" fmla="*/ 127 h 153"/>
                  <a:gd name="T8" fmla="*/ 13 w 477"/>
                  <a:gd name="T9" fmla="*/ 139 h 153"/>
                  <a:gd name="T10" fmla="*/ 31 w 477"/>
                  <a:gd name="T11" fmla="*/ 49 h 153"/>
                  <a:gd name="T12" fmla="*/ 65 w 477"/>
                  <a:gd name="T13" fmla="*/ 127 h 153"/>
                  <a:gd name="T14" fmla="*/ 115 w 477"/>
                  <a:gd name="T15" fmla="*/ 151 h 153"/>
                  <a:gd name="T16" fmla="*/ 173 w 477"/>
                  <a:gd name="T17" fmla="*/ 37 h 153"/>
                  <a:gd name="T18" fmla="*/ 128 w 477"/>
                  <a:gd name="T19" fmla="*/ 49 h 153"/>
                  <a:gd name="T20" fmla="*/ 169 w 477"/>
                  <a:gd name="T21" fmla="*/ 87 h 153"/>
                  <a:gd name="T22" fmla="*/ 128 w 477"/>
                  <a:gd name="T23" fmla="*/ 99 h 153"/>
                  <a:gd name="T24" fmla="*/ 175 w 477"/>
                  <a:gd name="T25" fmla="*/ 139 h 153"/>
                  <a:gd name="T26" fmla="*/ 167 w 477"/>
                  <a:gd name="T27" fmla="*/ 0 h 153"/>
                  <a:gd name="T28" fmla="*/ 139 w 477"/>
                  <a:gd name="T29" fmla="*/ 26 h 153"/>
                  <a:gd name="T30" fmla="*/ 131 w 477"/>
                  <a:gd name="T31" fmla="*/ 0 h 153"/>
                  <a:gd name="T32" fmla="*/ 157 w 477"/>
                  <a:gd name="T33" fmla="*/ 0 h 153"/>
                  <a:gd name="T34" fmla="*/ 277 w 477"/>
                  <a:gd name="T35" fmla="*/ 151 h 153"/>
                  <a:gd name="T36" fmla="*/ 214 w 477"/>
                  <a:gd name="T37" fmla="*/ 99 h 153"/>
                  <a:gd name="T38" fmla="*/ 211 w 477"/>
                  <a:gd name="T39" fmla="*/ 95 h 153"/>
                  <a:gd name="T40" fmla="*/ 198 w 477"/>
                  <a:gd name="T41" fmla="*/ 151 h 153"/>
                  <a:gd name="T42" fmla="*/ 211 w 477"/>
                  <a:gd name="T43" fmla="*/ 37 h 153"/>
                  <a:gd name="T44" fmla="*/ 211 w 477"/>
                  <a:gd name="T45" fmla="*/ 91 h 153"/>
                  <a:gd name="T46" fmla="*/ 257 w 477"/>
                  <a:gd name="T47" fmla="*/ 37 h 153"/>
                  <a:gd name="T48" fmla="*/ 225 w 477"/>
                  <a:gd name="T49" fmla="*/ 92 h 153"/>
                  <a:gd name="T50" fmla="*/ 377 w 477"/>
                  <a:gd name="T51" fmla="*/ 105 h 153"/>
                  <a:gd name="T52" fmla="*/ 291 w 477"/>
                  <a:gd name="T53" fmla="*/ 107 h 153"/>
                  <a:gd name="T54" fmla="*/ 305 w 477"/>
                  <a:gd name="T55" fmla="*/ 37 h 153"/>
                  <a:gd name="T56" fmla="*/ 334 w 477"/>
                  <a:gd name="T57" fmla="*/ 141 h 153"/>
                  <a:gd name="T58" fmla="*/ 363 w 477"/>
                  <a:gd name="T59" fmla="*/ 37 h 153"/>
                  <a:gd name="T60" fmla="*/ 377 w 477"/>
                  <a:gd name="T61" fmla="*/ 105 h 153"/>
                  <a:gd name="T62" fmla="*/ 426 w 477"/>
                  <a:gd name="T63" fmla="*/ 142 h 153"/>
                  <a:gd name="T64" fmla="*/ 392 w 477"/>
                  <a:gd name="T65" fmla="*/ 151 h 153"/>
                  <a:gd name="T66" fmla="*/ 403 w 477"/>
                  <a:gd name="T67" fmla="*/ 141 h 153"/>
                  <a:gd name="T68" fmla="*/ 421 w 477"/>
                  <a:gd name="T69" fmla="*/ 37 h 153"/>
                  <a:gd name="T70" fmla="*/ 435 w 477"/>
                  <a:gd name="T71" fmla="*/ 110 h 153"/>
                  <a:gd name="T72" fmla="*/ 464 w 477"/>
                  <a:gd name="T73" fmla="*/ 151 h 153"/>
                  <a:gd name="T74" fmla="*/ 477 w 477"/>
                  <a:gd name="T75" fmla="*/ 3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7" h="153">
                    <a:moveTo>
                      <a:pt x="31" y="37"/>
                    </a:moveTo>
                    <a:cubicBezTo>
                      <a:pt x="0" y="37"/>
                      <a:pt x="0" y="37"/>
                      <a:pt x="0" y="37"/>
                    </a:cubicBezTo>
                    <a:cubicBezTo>
                      <a:pt x="0" y="151"/>
                      <a:pt x="0" y="151"/>
                      <a:pt x="0" y="151"/>
                    </a:cubicBezTo>
                    <a:cubicBezTo>
                      <a:pt x="30" y="151"/>
                      <a:pt x="30" y="151"/>
                      <a:pt x="30" y="151"/>
                    </a:cubicBezTo>
                    <a:cubicBezTo>
                      <a:pt x="49" y="151"/>
                      <a:pt x="64" y="146"/>
                      <a:pt x="75" y="135"/>
                    </a:cubicBezTo>
                    <a:cubicBezTo>
                      <a:pt x="86" y="124"/>
                      <a:pt x="92" y="110"/>
                      <a:pt x="92" y="93"/>
                    </a:cubicBezTo>
                    <a:cubicBezTo>
                      <a:pt x="92" y="55"/>
                      <a:pt x="72" y="37"/>
                      <a:pt x="31" y="37"/>
                    </a:cubicBezTo>
                    <a:close/>
                    <a:moveTo>
                      <a:pt x="65" y="127"/>
                    </a:moveTo>
                    <a:cubicBezTo>
                      <a:pt x="57" y="135"/>
                      <a:pt x="45" y="139"/>
                      <a:pt x="30" y="139"/>
                    </a:cubicBezTo>
                    <a:cubicBezTo>
                      <a:pt x="13" y="139"/>
                      <a:pt x="13" y="139"/>
                      <a:pt x="13" y="139"/>
                    </a:cubicBezTo>
                    <a:cubicBezTo>
                      <a:pt x="13" y="49"/>
                      <a:pt x="13" y="49"/>
                      <a:pt x="13" y="49"/>
                    </a:cubicBezTo>
                    <a:cubicBezTo>
                      <a:pt x="31" y="49"/>
                      <a:pt x="31" y="49"/>
                      <a:pt x="31" y="49"/>
                    </a:cubicBezTo>
                    <a:cubicBezTo>
                      <a:pt x="62" y="49"/>
                      <a:pt x="78" y="63"/>
                      <a:pt x="78" y="93"/>
                    </a:cubicBezTo>
                    <a:cubicBezTo>
                      <a:pt x="78" y="108"/>
                      <a:pt x="74" y="119"/>
                      <a:pt x="65" y="127"/>
                    </a:cubicBezTo>
                    <a:close/>
                    <a:moveTo>
                      <a:pt x="175" y="151"/>
                    </a:moveTo>
                    <a:cubicBezTo>
                      <a:pt x="115" y="151"/>
                      <a:pt x="115" y="151"/>
                      <a:pt x="115" y="151"/>
                    </a:cubicBezTo>
                    <a:cubicBezTo>
                      <a:pt x="115" y="37"/>
                      <a:pt x="115" y="37"/>
                      <a:pt x="115" y="37"/>
                    </a:cubicBezTo>
                    <a:cubicBezTo>
                      <a:pt x="173" y="37"/>
                      <a:pt x="173" y="37"/>
                      <a:pt x="173" y="37"/>
                    </a:cubicBezTo>
                    <a:cubicBezTo>
                      <a:pt x="173" y="49"/>
                      <a:pt x="173" y="49"/>
                      <a:pt x="173" y="49"/>
                    </a:cubicBezTo>
                    <a:cubicBezTo>
                      <a:pt x="128" y="49"/>
                      <a:pt x="128" y="49"/>
                      <a:pt x="128" y="49"/>
                    </a:cubicBezTo>
                    <a:cubicBezTo>
                      <a:pt x="128" y="87"/>
                      <a:pt x="128" y="87"/>
                      <a:pt x="128" y="87"/>
                    </a:cubicBezTo>
                    <a:cubicBezTo>
                      <a:pt x="169" y="87"/>
                      <a:pt x="169" y="87"/>
                      <a:pt x="169" y="87"/>
                    </a:cubicBezTo>
                    <a:cubicBezTo>
                      <a:pt x="169" y="99"/>
                      <a:pt x="169" y="99"/>
                      <a:pt x="169" y="99"/>
                    </a:cubicBezTo>
                    <a:cubicBezTo>
                      <a:pt x="128" y="99"/>
                      <a:pt x="128" y="99"/>
                      <a:pt x="128" y="99"/>
                    </a:cubicBezTo>
                    <a:cubicBezTo>
                      <a:pt x="128" y="139"/>
                      <a:pt x="128" y="139"/>
                      <a:pt x="128" y="139"/>
                    </a:cubicBezTo>
                    <a:cubicBezTo>
                      <a:pt x="175" y="139"/>
                      <a:pt x="175" y="139"/>
                      <a:pt x="175" y="139"/>
                    </a:cubicBezTo>
                    <a:lnTo>
                      <a:pt x="175" y="151"/>
                    </a:lnTo>
                    <a:close/>
                    <a:moveTo>
                      <a:pt x="167" y="0"/>
                    </a:moveTo>
                    <a:cubicBezTo>
                      <a:pt x="150" y="26"/>
                      <a:pt x="150" y="26"/>
                      <a:pt x="150" y="26"/>
                    </a:cubicBezTo>
                    <a:cubicBezTo>
                      <a:pt x="139" y="26"/>
                      <a:pt x="139" y="26"/>
                      <a:pt x="139" y="26"/>
                    </a:cubicBezTo>
                    <a:cubicBezTo>
                      <a:pt x="122" y="0"/>
                      <a:pt x="122" y="0"/>
                      <a:pt x="122" y="0"/>
                    </a:cubicBezTo>
                    <a:cubicBezTo>
                      <a:pt x="131" y="0"/>
                      <a:pt x="131" y="0"/>
                      <a:pt x="131" y="0"/>
                    </a:cubicBezTo>
                    <a:cubicBezTo>
                      <a:pt x="144" y="18"/>
                      <a:pt x="144" y="18"/>
                      <a:pt x="144" y="18"/>
                    </a:cubicBezTo>
                    <a:cubicBezTo>
                      <a:pt x="157" y="0"/>
                      <a:pt x="157" y="0"/>
                      <a:pt x="157" y="0"/>
                    </a:cubicBezTo>
                    <a:lnTo>
                      <a:pt x="167" y="0"/>
                    </a:lnTo>
                    <a:close/>
                    <a:moveTo>
                      <a:pt x="277" y="151"/>
                    </a:moveTo>
                    <a:cubicBezTo>
                      <a:pt x="259" y="151"/>
                      <a:pt x="259" y="151"/>
                      <a:pt x="259" y="151"/>
                    </a:cubicBezTo>
                    <a:cubicBezTo>
                      <a:pt x="214" y="99"/>
                      <a:pt x="214" y="99"/>
                      <a:pt x="214" y="99"/>
                    </a:cubicBezTo>
                    <a:cubicBezTo>
                      <a:pt x="213" y="97"/>
                      <a:pt x="212" y="96"/>
                      <a:pt x="211" y="95"/>
                    </a:cubicBezTo>
                    <a:cubicBezTo>
                      <a:pt x="211" y="95"/>
                      <a:pt x="211" y="95"/>
                      <a:pt x="211" y="95"/>
                    </a:cubicBezTo>
                    <a:cubicBezTo>
                      <a:pt x="211" y="151"/>
                      <a:pt x="211" y="151"/>
                      <a:pt x="211" y="151"/>
                    </a:cubicBezTo>
                    <a:cubicBezTo>
                      <a:pt x="198" y="151"/>
                      <a:pt x="198" y="151"/>
                      <a:pt x="198" y="151"/>
                    </a:cubicBezTo>
                    <a:cubicBezTo>
                      <a:pt x="198" y="37"/>
                      <a:pt x="198" y="37"/>
                      <a:pt x="198" y="37"/>
                    </a:cubicBezTo>
                    <a:cubicBezTo>
                      <a:pt x="211" y="37"/>
                      <a:pt x="211" y="37"/>
                      <a:pt x="211" y="37"/>
                    </a:cubicBezTo>
                    <a:cubicBezTo>
                      <a:pt x="211" y="91"/>
                      <a:pt x="211" y="91"/>
                      <a:pt x="211" y="91"/>
                    </a:cubicBezTo>
                    <a:cubicBezTo>
                      <a:pt x="211" y="91"/>
                      <a:pt x="211" y="91"/>
                      <a:pt x="211" y="91"/>
                    </a:cubicBezTo>
                    <a:cubicBezTo>
                      <a:pt x="212" y="89"/>
                      <a:pt x="213" y="88"/>
                      <a:pt x="214" y="87"/>
                    </a:cubicBezTo>
                    <a:cubicBezTo>
                      <a:pt x="257" y="37"/>
                      <a:pt x="257" y="37"/>
                      <a:pt x="257" y="37"/>
                    </a:cubicBezTo>
                    <a:cubicBezTo>
                      <a:pt x="274" y="37"/>
                      <a:pt x="274" y="37"/>
                      <a:pt x="274" y="37"/>
                    </a:cubicBezTo>
                    <a:cubicBezTo>
                      <a:pt x="225" y="92"/>
                      <a:pt x="225" y="92"/>
                      <a:pt x="225" y="92"/>
                    </a:cubicBezTo>
                    <a:lnTo>
                      <a:pt x="277" y="151"/>
                    </a:lnTo>
                    <a:close/>
                    <a:moveTo>
                      <a:pt x="377" y="105"/>
                    </a:moveTo>
                    <a:cubicBezTo>
                      <a:pt x="377" y="137"/>
                      <a:pt x="362" y="153"/>
                      <a:pt x="333" y="153"/>
                    </a:cubicBezTo>
                    <a:cubicBezTo>
                      <a:pt x="305" y="153"/>
                      <a:pt x="291" y="138"/>
                      <a:pt x="291" y="107"/>
                    </a:cubicBezTo>
                    <a:cubicBezTo>
                      <a:pt x="291" y="37"/>
                      <a:pt x="291" y="37"/>
                      <a:pt x="291" y="37"/>
                    </a:cubicBezTo>
                    <a:cubicBezTo>
                      <a:pt x="305" y="37"/>
                      <a:pt x="305" y="37"/>
                      <a:pt x="305" y="37"/>
                    </a:cubicBezTo>
                    <a:cubicBezTo>
                      <a:pt x="305" y="106"/>
                      <a:pt x="305" y="106"/>
                      <a:pt x="305" y="106"/>
                    </a:cubicBezTo>
                    <a:cubicBezTo>
                      <a:pt x="305" y="129"/>
                      <a:pt x="315" y="141"/>
                      <a:pt x="334" y="141"/>
                    </a:cubicBezTo>
                    <a:cubicBezTo>
                      <a:pt x="354" y="141"/>
                      <a:pt x="363" y="130"/>
                      <a:pt x="363" y="107"/>
                    </a:cubicBezTo>
                    <a:cubicBezTo>
                      <a:pt x="363" y="37"/>
                      <a:pt x="363" y="37"/>
                      <a:pt x="363" y="37"/>
                    </a:cubicBezTo>
                    <a:cubicBezTo>
                      <a:pt x="377" y="37"/>
                      <a:pt x="377" y="37"/>
                      <a:pt x="377" y="37"/>
                    </a:cubicBezTo>
                    <a:lnTo>
                      <a:pt x="377" y="105"/>
                    </a:lnTo>
                    <a:close/>
                    <a:moveTo>
                      <a:pt x="435" y="110"/>
                    </a:moveTo>
                    <a:cubicBezTo>
                      <a:pt x="435" y="124"/>
                      <a:pt x="432" y="134"/>
                      <a:pt x="426" y="142"/>
                    </a:cubicBezTo>
                    <a:cubicBezTo>
                      <a:pt x="420" y="150"/>
                      <a:pt x="413" y="153"/>
                      <a:pt x="403" y="153"/>
                    </a:cubicBezTo>
                    <a:cubicBezTo>
                      <a:pt x="398" y="153"/>
                      <a:pt x="395" y="153"/>
                      <a:pt x="392" y="151"/>
                    </a:cubicBezTo>
                    <a:cubicBezTo>
                      <a:pt x="392" y="138"/>
                      <a:pt x="392" y="138"/>
                      <a:pt x="392" y="138"/>
                    </a:cubicBezTo>
                    <a:cubicBezTo>
                      <a:pt x="395" y="140"/>
                      <a:pt x="398" y="141"/>
                      <a:pt x="403" y="141"/>
                    </a:cubicBezTo>
                    <a:cubicBezTo>
                      <a:pt x="415" y="141"/>
                      <a:pt x="421" y="131"/>
                      <a:pt x="421" y="110"/>
                    </a:cubicBezTo>
                    <a:cubicBezTo>
                      <a:pt x="421" y="37"/>
                      <a:pt x="421" y="37"/>
                      <a:pt x="421" y="37"/>
                    </a:cubicBezTo>
                    <a:cubicBezTo>
                      <a:pt x="435" y="37"/>
                      <a:pt x="435" y="37"/>
                      <a:pt x="435" y="37"/>
                    </a:cubicBezTo>
                    <a:lnTo>
                      <a:pt x="435" y="110"/>
                    </a:lnTo>
                    <a:close/>
                    <a:moveTo>
                      <a:pt x="477" y="151"/>
                    </a:moveTo>
                    <a:cubicBezTo>
                      <a:pt x="464" y="151"/>
                      <a:pt x="464" y="151"/>
                      <a:pt x="464" y="151"/>
                    </a:cubicBezTo>
                    <a:cubicBezTo>
                      <a:pt x="464" y="37"/>
                      <a:pt x="464" y="37"/>
                      <a:pt x="464" y="37"/>
                    </a:cubicBezTo>
                    <a:cubicBezTo>
                      <a:pt x="477" y="37"/>
                      <a:pt x="477" y="37"/>
                      <a:pt x="477" y="37"/>
                    </a:cubicBezTo>
                    <a:lnTo>
                      <a:pt x="477" y="15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Freeform 239">
                <a:extLst>
                  <a:ext uri="{FF2B5EF4-FFF2-40B4-BE49-F238E27FC236}">
                    <a16:creationId xmlns:a16="http://schemas.microsoft.com/office/drawing/2014/main" id="{5797A7C4-0CD7-7F43-B698-07C7B8284D65}"/>
                  </a:ext>
                  <a:ext uri="{C183D7F6-B498-43B3-948B-1728B52AA6E4}">
                    <adec:decorative xmlns:adec="http://schemas.microsoft.com/office/drawing/2017/decorative" val="1"/>
                  </a:ext>
                </a:extLst>
              </p:cNvPr>
              <p:cNvSpPr>
                <a:spLocks noEditPoints="1"/>
              </p:cNvSpPr>
              <p:nvPr/>
            </p:nvSpPr>
            <p:spPr bwMode="auto">
              <a:xfrm>
                <a:off x="4897442" y="2137319"/>
                <a:ext cx="686234" cy="233040"/>
              </a:xfrm>
              <a:custGeom>
                <a:avLst/>
                <a:gdLst>
                  <a:gd name="T0" fmla="*/ 60 w 281"/>
                  <a:gd name="T1" fmla="*/ 11 h 90"/>
                  <a:gd name="T2" fmla="*/ 35 w 281"/>
                  <a:gd name="T3" fmla="*/ 11 h 90"/>
                  <a:gd name="T4" fmla="*/ 35 w 281"/>
                  <a:gd name="T5" fmla="*/ 89 h 90"/>
                  <a:gd name="T6" fmla="*/ 25 w 281"/>
                  <a:gd name="T7" fmla="*/ 89 h 90"/>
                  <a:gd name="T8" fmla="*/ 25 w 281"/>
                  <a:gd name="T9" fmla="*/ 11 h 90"/>
                  <a:gd name="T10" fmla="*/ 0 w 281"/>
                  <a:gd name="T11" fmla="*/ 11 h 90"/>
                  <a:gd name="T12" fmla="*/ 0 w 281"/>
                  <a:gd name="T13" fmla="*/ 2 h 90"/>
                  <a:gd name="T14" fmla="*/ 60 w 281"/>
                  <a:gd name="T15" fmla="*/ 2 h 90"/>
                  <a:gd name="T16" fmla="*/ 60 w 281"/>
                  <a:gd name="T17" fmla="*/ 11 h 90"/>
                  <a:gd name="T18" fmla="*/ 99 w 281"/>
                  <a:gd name="T19" fmla="*/ 2 h 90"/>
                  <a:gd name="T20" fmla="*/ 88 w 281"/>
                  <a:gd name="T21" fmla="*/ 2 h 90"/>
                  <a:gd name="T22" fmla="*/ 55 w 281"/>
                  <a:gd name="T23" fmla="*/ 89 h 90"/>
                  <a:gd name="T24" fmla="*/ 66 w 281"/>
                  <a:gd name="T25" fmla="*/ 89 h 90"/>
                  <a:gd name="T26" fmla="*/ 75 w 281"/>
                  <a:gd name="T27" fmla="*/ 64 h 90"/>
                  <a:gd name="T28" fmla="*/ 112 w 281"/>
                  <a:gd name="T29" fmla="*/ 64 h 90"/>
                  <a:gd name="T30" fmla="*/ 121 w 281"/>
                  <a:gd name="T31" fmla="*/ 89 h 90"/>
                  <a:gd name="T32" fmla="*/ 132 w 281"/>
                  <a:gd name="T33" fmla="*/ 89 h 90"/>
                  <a:gd name="T34" fmla="*/ 99 w 281"/>
                  <a:gd name="T35" fmla="*/ 2 h 90"/>
                  <a:gd name="T36" fmla="*/ 78 w 281"/>
                  <a:gd name="T37" fmla="*/ 55 h 90"/>
                  <a:gd name="T38" fmla="*/ 92 w 281"/>
                  <a:gd name="T39" fmla="*/ 18 h 90"/>
                  <a:gd name="T40" fmla="*/ 93 w 281"/>
                  <a:gd name="T41" fmla="*/ 12 h 90"/>
                  <a:gd name="T42" fmla="*/ 93 w 281"/>
                  <a:gd name="T43" fmla="*/ 12 h 90"/>
                  <a:gd name="T44" fmla="*/ 95 w 281"/>
                  <a:gd name="T45" fmla="*/ 18 h 90"/>
                  <a:gd name="T46" fmla="*/ 108 w 281"/>
                  <a:gd name="T47" fmla="*/ 55 h 90"/>
                  <a:gd name="T48" fmla="*/ 78 w 281"/>
                  <a:gd name="T49" fmla="*/ 55 h 90"/>
                  <a:gd name="T50" fmla="*/ 203 w 281"/>
                  <a:gd name="T51" fmla="*/ 85 h 90"/>
                  <a:gd name="T52" fmla="*/ 179 w 281"/>
                  <a:gd name="T53" fmla="*/ 90 h 90"/>
                  <a:gd name="T54" fmla="*/ 149 w 281"/>
                  <a:gd name="T55" fmla="*/ 78 h 90"/>
                  <a:gd name="T56" fmla="*/ 138 w 281"/>
                  <a:gd name="T57" fmla="*/ 47 h 90"/>
                  <a:gd name="T58" fmla="*/ 150 w 281"/>
                  <a:gd name="T59" fmla="*/ 13 h 90"/>
                  <a:gd name="T60" fmla="*/ 182 w 281"/>
                  <a:gd name="T61" fmla="*/ 0 h 90"/>
                  <a:gd name="T62" fmla="*/ 203 w 281"/>
                  <a:gd name="T63" fmla="*/ 4 h 90"/>
                  <a:gd name="T64" fmla="*/ 203 w 281"/>
                  <a:gd name="T65" fmla="*/ 15 h 90"/>
                  <a:gd name="T66" fmla="*/ 182 w 281"/>
                  <a:gd name="T67" fmla="*/ 9 h 90"/>
                  <a:gd name="T68" fmla="*/ 158 w 281"/>
                  <a:gd name="T69" fmla="*/ 19 h 90"/>
                  <a:gd name="T70" fmla="*/ 148 w 281"/>
                  <a:gd name="T71" fmla="*/ 46 h 90"/>
                  <a:gd name="T72" fmla="*/ 157 w 281"/>
                  <a:gd name="T73" fmla="*/ 72 h 90"/>
                  <a:gd name="T74" fmla="*/ 180 w 281"/>
                  <a:gd name="T75" fmla="*/ 81 h 90"/>
                  <a:gd name="T76" fmla="*/ 203 w 281"/>
                  <a:gd name="T77" fmla="*/ 75 h 90"/>
                  <a:gd name="T78" fmla="*/ 203 w 281"/>
                  <a:gd name="T79" fmla="*/ 85 h 90"/>
                  <a:gd name="T80" fmla="*/ 281 w 281"/>
                  <a:gd name="T81" fmla="*/ 89 h 90"/>
                  <a:gd name="T82" fmla="*/ 267 w 281"/>
                  <a:gd name="T83" fmla="*/ 89 h 90"/>
                  <a:gd name="T84" fmla="*/ 233 w 281"/>
                  <a:gd name="T85" fmla="*/ 49 h 90"/>
                  <a:gd name="T86" fmla="*/ 231 w 281"/>
                  <a:gd name="T87" fmla="*/ 46 h 90"/>
                  <a:gd name="T88" fmla="*/ 231 w 281"/>
                  <a:gd name="T89" fmla="*/ 46 h 90"/>
                  <a:gd name="T90" fmla="*/ 231 w 281"/>
                  <a:gd name="T91" fmla="*/ 89 h 90"/>
                  <a:gd name="T92" fmla="*/ 220 w 281"/>
                  <a:gd name="T93" fmla="*/ 89 h 90"/>
                  <a:gd name="T94" fmla="*/ 220 w 281"/>
                  <a:gd name="T95" fmla="*/ 2 h 90"/>
                  <a:gd name="T96" fmla="*/ 231 w 281"/>
                  <a:gd name="T97" fmla="*/ 2 h 90"/>
                  <a:gd name="T98" fmla="*/ 231 w 281"/>
                  <a:gd name="T99" fmla="*/ 43 h 90"/>
                  <a:gd name="T100" fmla="*/ 231 w 281"/>
                  <a:gd name="T101" fmla="*/ 43 h 90"/>
                  <a:gd name="T102" fmla="*/ 233 w 281"/>
                  <a:gd name="T103" fmla="*/ 40 h 90"/>
                  <a:gd name="T104" fmla="*/ 266 w 281"/>
                  <a:gd name="T105" fmla="*/ 2 h 90"/>
                  <a:gd name="T106" fmla="*/ 278 w 281"/>
                  <a:gd name="T107" fmla="*/ 2 h 90"/>
                  <a:gd name="T108" fmla="*/ 241 w 281"/>
                  <a:gd name="T109" fmla="*/ 43 h 90"/>
                  <a:gd name="T110" fmla="*/ 281 w 281"/>
                  <a:gd name="T11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1" h="90">
                    <a:moveTo>
                      <a:pt x="60" y="11"/>
                    </a:moveTo>
                    <a:cubicBezTo>
                      <a:pt x="35" y="11"/>
                      <a:pt x="35" y="11"/>
                      <a:pt x="35" y="11"/>
                    </a:cubicBezTo>
                    <a:cubicBezTo>
                      <a:pt x="35" y="89"/>
                      <a:pt x="35" y="89"/>
                      <a:pt x="35" y="89"/>
                    </a:cubicBezTo>
                    <a:cubicBezTo>
                      <a:pt x="25" y="89"/>
                      <a:pt x="25" y="89"/>
                      <a:pt x="25" y="89"/>
                    </a:cubicBezTo>
                    <a:cubicBezTo>
                      <a:pt x="25" y="11"/>
                      <a:pt x="25" y="11"/>
                      <a:pt x="25" y="11"/>
                    </a:cubicBezTo>
                    <a:cubicBezTo>
                      <a:pt x="0" y="11"/>
                      <a:pt x="0" y="11"/>
                      <a:pt x="0" y="11"/>
                    </a:cubicBezTo>
                    <a:cubicBezTo>
                      <a:pt x="0" y="2"/>
                      <a:pt x="0" y="2"/>
                      <a:pt x="0" y="2"/>
                    </a:cubicBezTo>
                    <a:cubicBezTo>
                      <a:pt x="60" y="2"/>
                      <a:pt x="60" y="2"/>
                      <a:pt x="60" y="2"/>
                    </a:cubicBezTo>
                    <a:lnTo>
                      <a:pt x="60" y="11"/>
                    </a:lnTo>
                    <a:close/>
                    <a:moveTo>
                      <a:pt x="99" y="2"/>
                    </a:moveTo>
                    <a:cubicBezTo>
                      <a:pt x="88" y="2"/>
                      <a:pt x="88" y="2"/>
                      <a:pt x="88" y="2"/>
                    </a:cubicBezTo>
                    <a:cubicBezTo>
                      <a:pt x="55" y="89"/>
                      <a:pt x="55" y="89"/>
                      <a:pt x="55" y="89"/>
                    </a:cubicBezTo>
                    <a:cubicBezTo>
                      <a:pt x="66" y="89"/>
                      <a:pt x="66" y="89"/>
                      <a:pt x="66" y="89"/>
                    </a:cubicBezTo>
                    <a:cubicBezTo>
                      <a:pt x="75" y="64"/>
                      <a:pt x="75" y="64"/>
                      <a:pt x="75" y="64"/>
                    </a:cubicBezTo>
                    <a:cubicBezTo>
                      <a:pt x="112" y="64"/>
                      <a:pt x="112" y="64"/>
                      <a:pt x="112" y="64"/>
                    </a:cubicBezTo>
                    <a:cubicBezTo>
                      <a:pt x="121" y="89"/>
                      <a:pt x="121" y="89"/>
                      <a:pt x="121" y="89"/>
                    </a:cubicBezTo>
                    <a:cubicBezTo>
                      <a:pt x="132" y="89"/>
                      <a:pt x="132" y="89"/>
                      <a:pt x="132" y="89"/>
                    </a:cubicBezTo>
                    <a:lnTo>
                      <a:pt x="99" y="2"/>
                    </a:lnTo>
                    <a:close/>
                    <a:moveTo>
                      <a:pt x="78" y="55"/>
                    </a:moveTo>
                    <a:cubicBezTo>
                      <a:pt x="92" y="18"/>
                      <a:pt x="92" y="18"/>
                      <a:pt x="92" y="18"/>
                    </a:cubicBezTo>
                    <a:cubicBezTo>
                      <a:pt x="92" y="17"/>
                      <a:pt x="93" y="15"/>
                      <a:pt x="93" y="12"/>
                    </a:cubicBezTo>
                    <a:cubicBezTo>
                      <a:pt x="93" y="12"/>
                      <a:pt x="93" y="12"/>
                      <a:pt x="93" y="12"/>
                    </a:cubicBezTo>
                    <a:cubicBezTo>
                      <a:pt x="94" y="15"/>
                      <a:pt x="94" y="17"/>
                      <a:pt x="95" y="18"/>
                    </a:cubicBezTo>
                    <a:cubicBezTo>
                      <a:pt x="108" y="55"/>
                      <a:pt x="108" y="55"/>
                      <a:pt x="108" y="55"/>
                    </a:cubicBezTo>
                    <a:lnTo>
                      <a:pt x="78" y="55"/>
                    </a:lnTo>
                    <a:close/>
                    <a:moveTo>
                      <a:pt x="203" y="85"/>
                    </a:moveTo>
                    <a:cubicBezTo>
                      <a:pt x="196" y="89"/>
                      <a:pt x="188" y="90"/>
                      <a:pt x="179" y="90"/>
                    </a:cubicBezTo>
                    <a:cubicBezTo>
                      <a:pt x="166" y="90"/>
                      <a:pt x="156" y="86"/>
                      <a:pt x="149" y="78"/>
                    </a:cubicBezTo>
                    <a:cubicBezTo>
                      <a:pt x="141" y="70"/>
                      <a:pt x="138" y="60"/>
                      <a:pt x="138" y="47"/>
                    </a:cubicBezTo>
                    <a:cubicBezTo>
                      <a:pt x="138" y="33"/>
                      <a:pt x="142" y="22"/>
                      <a:pt x="150" y="13"/>
                    </a:cubicBezTo>
                    <a:cubicBezTo>
                      <a:pt x="159" y="5"/>
                      <a:pt x="169" y="0"/>
                      <a:pt x="182" y="0"/>
                    </a:cubicBezTo>
                    <a:cubicBezTo>
                      <a:pt x="190" y="0"/>
                      <a:pt x="197" y="1"/>
                      <a:pt x="203" y="4"/>
                    </a:cubicBezTo>
                    <a:cubicBezTo>
                      <a:pt x="203" y="15"/>
                      <a:pt x="203" y="15"/>
                      <a:pt x="203" y="15"/>
                    </a:cubicBezTo>
                    <a:cubicBezTo>
                      <a:pt x="196" y="11"/>
                      <a:pt x="190" y="9"/>
                      <a:pt x="182" y="9"/>
                    </a:cubicBezTo>
                    <a:cubicBezTo>
                      <a:pt x="172" y="9"/>
                      <a:pt x="164" y="13"/>
                      <a:pt x="158" y="19"/>
                    </a:cubicBezTo>
                    <a:cubicBezTo>
                      <a:pt x="151" y="26"/>
                      <a:pt x="148" y="35"/>
                      <a:pt x="148" y="46"/>
                    </a:cubicBezTo>
                    <a:cubicBezTo>
                      <a:pt x="148" y="57"/>
                      <a:pt x="151" y="65"/>
                      <a:pt x="157" y="72"/>
                    </a:cubicBezTo>
                    <a:cubicBezTo>
                      <a:pt x="163" y="78"/>
                      <a:pt x="171" y="81"/>
                      <a:pt x="180" y="81"/>
                    </a:cubicBezTo>
                    <a:cubicBezTo>
                      <a:pt x="189" y="81"/>
                      <a:pt x="196" y="79"/>
                      <a:pt x="203" y="75"/>
                    </a:cubicBezTo>
                    <a:lnTo>
                      <a:pt x="203" y="85"/>
                    </a:lnTo>
                    <a:close/>
                    <a:moveTo>
                      <a:pt x="281" y="89"/>
                    </a:moveTo>
                    <a:cubicBezTo>
                      <a:pt x="267" y="89"/>
                      <a:pt x="267" y="89"/>
                      <a:pt x="267" y="89"/>
                    </a:cubicBezTo>
                    <a:cubicBezTo>
                      <a:pt x="233" y="49"/>
                      <a:pt x="233" y="49"/>
                      <a:pt x="233" y="49"/>
                    </a:cubicBezTo>
                    <a:cubicBezTo>
                      <a:pt x="232" y="47"/>
                      <a:pt x="231" y="46"/>
                      <a:pt x="231" y="46"/>
                    </a:cubicBezTo>
                    <a:cubicBezTo>
                      <a:pt x="231" y="46"/>
                      <a:pt x="231" y="46"/>
                      <a:pt x="231" y="46"/>
                    </a:cubicBezTo>
                    <a:cubicBezTo>
                      <a:pt x="231" y="89"/>
                      <a:pt x="231" y="89"/>
                      <a:pt x="231" y="89"/>
                    </a:cubicBezTo>
                    <a:cubicBezTo>
                      <a:pt x="220" y="89"/>
                      <a:pt x="220" y="89"/>
                      <a:pt x="220" y="89"/>
                    </a:cubicBezTo>
                    <a:cubicBezTo>
                      <a:pt x="220" y="2"/>
                      <a:pt x="220" y="2"/>
                      <a:pt x="220" y="2"/>
                    </a:cubicBezTo>
                    <a:cubicBezTo>
                      <a:pt x="231" y="2"/>
                      <a:pt x="231" y="2"/>
                      <a:pt x="231" y="2"/>
                    </a:cubicBezTo>
                    <a:cubicBezTo>
                      <a:pt x="231" y="43"/>
                      <a:pt x="231" y="43"/>
                      <a:pt x="231" y="43"/>
                    </a:cubicBezTo>
                    <a:cubicBezTo>
                      <a:pt x="231" y="43"/>
                      <a:pt x="231" y="43"/>
                      <a:pt x="231" y="43"/>
                    </a:cubicBezTo>
                    <a:cubicBezTo>
                      <a:pt x="231" y="42"/>
                      <a:pt x="232" y="41"/>
                      <a:pt x="233" y="40"/>
                    </a:cubicBezTo>
                    <a:cubicBezTo>
                      <a:pt x="266" y="2"/>
                      <a:pt x="266" y="2"/>
                      <a:pt x="266" y="2"/>
                    </a:cubicBezTo>
                    <a:cubicBezTo>
                      <a:pt x="278" y="2"/>
                      <a:pt x="278" y="2"/>
                      <a:pt x="278" y="2"/>
                    </a:cubicBezTo>
                    <a:cubicBezTo>
                      <a:pt x="241" y="43"/>
                      <a:pt x="241" y="43"/>
                      <a:pt x="241" y="43"/>
                    </a:cubicBezTo>
                    <a:lnTo>
                      <a:pt x="281" y="8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Freeform 246">
                <a:extLst>
                  <a:ext uri="{FF2B5EF4-FFF2-40B4-BE49-F238E27FC236}">
                    <a16:creationId xmlns:a16="http://schemas.microsoft.com/office/drawing/2014/main" id="{9CEBA149-C126-3E49-82AF-F1B7912660C8}"/>
                  </a:ext>
                  <a:ext uri="{C183D7F6-B498-43B3-948B-1728B52AA6E4}">
                    <adec:decorative xmlns:adec="http://schemas.microsoft.com/office/drawing/2017/decorative" val="1"/>
                  </a:ext>
                </a:extLst>
              </p:cNvPr>
              <p:cNvSpPr>
                <a:spLocks noEditPoints="1"/>
              </p:cNvSpPr>
              <p:nvPr/>
            </p:nvSpPr>
            <p:spPr bwMode="auto">
              <a:xfrm>
                <a:off x="4440641" y="1805813"/>
                <a:ext cx="1126500" cy="305249"/>
              </a:xfrm>
              <a:custGeom>
                <a:avLst/>
                <a:gdLst>
                  <a:gd name="T0" fmla="*/ 216 w 461"/>
                  <a:gd name="T1" fmla="*/ 107 h 118"/>
                  <a:gd name="T2" fmla="*/ 219 w 461"/>
                  <a:gd name="T3" fmla="*/ 97 h 118"/>
                  <a:gd name="T4" fmla="*/ 208 w 461"/>
                  <a:gd name="T5" fmla="*/ 103 h 118"/>
                  <a:gd name="T6" fmla="*/ 390 w 461"/>
                  <a:gd name="T7" fmla="*/ 71 h 118"/>
                  <a:gd name="T8" fmla="*/ 395 w 461"/>
                  <a:gd name="T9" fmla="*/ 46 h 118"/>
                  <a:gd name="T10" fmla="*/ 406 w 461"/>
                  <a:gd name="T11" fmla="*/ 50 h 118"/>
                  <a:gd name="T12" fmla="*/ 382 w 461"/>
                  <a:gd name="T13" fmla="*/ 82 h 118"/>
                  <a:gd name="T14" fmla="*/ 306 w 461"/>
                  <a:gd name="T15" fmla="*/ 72 h 118"/>
                  <a:gd name="T16" fmla="*/ 296 w 461"/>
                  <a:gd name="T17" fmla="*/ 31 h 118"/>
                  <a:gd name="T18" fmla="*/ 272 w 461"/>
                  <a:gd name="T19" fmla="*/ 44 h 118"/>
                  <a:gd name="T20" fmla="*/ 234 w 461"/>
                  <a:gd name="T21" fmla="*/ 53 h 118"/>
                  <a:gd name="T22" fmla="*/ 251 w 461"/>
                  <a:gd name="T23" fmla="*/ 83 h 118"/>
                  <a:gd name="T24" fmla="*/ 237 w 461"/>
                  <a:gd name="T25" fmla="*/ 40 h 118"/>
                  <a:gd name="T26" fmla="*/ 272 w 461"/>
                  <a:gd name="T27" fmla="*/ 87 h 118"/>
                  <a:gd name="T28" fmla="*/ 306 w 461"/>
                  <a:gd name="T29" fmla="*/ 72 h 118"/>
                  <a:gd name="T30" fmla="*/ 246 w 461"/>
                  <a:gd name="T31" fmla="*/ 82 h 118"/>
                  <a:gd name="T32" fmla="*/ 295 w 461"/>
                  <a:gd name="T33" fmla="*/ 72 h 118"/>
                  <a:gd name="T34" fmla="*/ 98 w 461"/>
                  <a:gd name="T35" fmla="*/ 48 h 118"/>
                  <a:gd name="T36" fmla="*/ 61 w 461"/>
                  <a:gd name="T37" fmla="*/ 57 h 118"/>
                  <a:gd name="T38" fmla="*/ 93 w 461"/>
                  <a:gd name="T39" fmla="*/ 82 h 118"/>
                  <a:gd name="T40" fmla="*/ 83 w 461"/>
                  <a:gd name="T41" fmla="*/ 51 h 118"/>
                  <a:gd name="T42" fmla="*/ 65 w 461"/>
                  <a:gd name="T43" fmla="*/ 87 h 118"/>
                  <a:gd name="T44" fmla="*/ 77 w 461"/>
                  <a:gd name="T45" fmla="*/ 51 h 118"/>
                  <a:gd name="T46" fmla="*/ 77 w 461"/>
                  <a:gd name="T47" fmla="*/ 51 h 118"/>
                  <a:gd name="T48" fmla="*/ 316 w 461"/>
                  <a:gd name="T49" fmla="*/ 55 h 118"/>
                  <a:gd name="T50" fmla="*/ 331 w 461"/>
                  <a:gd name="T51" fmla="*/ 59 h 118"/>
                  <a:gd name="T52" fmla="*/ 326 w 461"/>
                  <a:gd name="T53" fmla="*/ 60 h 118"/>
                  <a:gd name="T54" fmla="*/ 353 w 461"/>
                  <a:gd name="T55" fmla="*/ 46 h 118"/>
                  <a:gd name="T56" fmla="*/ 359 w 461"/>
                  <a:gd name="T57" fmla="*/ 47 h 118"/>
                  <a:gd name="T58" fmla="*/ 341 w 461"/>
                  <a:gd name="T59" fmla="*/ 57 h 118"/>
                  <a:gd name="T60" fmla="*/ 174 w 461"/>
                  <a:gd name="T61" fmla="*/ 55 h 118"/>
                  <a:gd name="T62" fmla="*/ 189 w 461"/>
                  <a:gd name="T63" fmla="*/ 59 h 118"/>
                  <a:gd name="T64" fmla="*/ 185 w 461"/>
                  <a:gd name="T65" fmla="*/ 60 h 118"/>
                  <a:gd name="T66" fmla="*/ 211 w 461"/>
                  <a:gd name="T67" fmla="*/ 46 h 118"/>
                  <a:gd name="T68" fmla="*/ 217 w 461"/>
                  <a:gd name="T69" fmla="*/ 47 h 118"/>
                  <a:gd name="T70" fmla="*/ 199 w 461"/>
                  <a:gd name="T71" fmla="*/ 57 h 118"/>
                  <a:gd name="T72" fmla="*/ 28 w 461"/>
                  <a:gd name="T73" fmla="*/ 82 h 118"/>
                  <a:gd name="T74" fmla="*/ 3 w 461"/>
                  <a:gd name="T75" fmla="*/ 48 h 118"/>
                  <a:gd name="T76" fmla="*/ 13 w 461"/>
                  <a:gd name="T77" fmla="*/ 37 h 118"/>
                  <a:gd name="T78" fmla="*/ 23 w 461"/>
                  <a:gd name="T79" fmla="*/ 82 h 118"/>
                  <a:gd name="T80" fmla="*/ 45 w 461"/>
                  <a:gd name="T81" fmla="*/ 87 h 118"/>
                  <a:gd name="T82" fmla="*/ 15 w 461"/>
                  <a:gd name="T83" fmla="*/ 42 h 118"/>
                  <a:gd name="T84" fmla="*/ 456 w 461"/>
                  <a:gd name="T85" fmla="*/ 31 h 118"/>
                  <a:gd name="T86" fmla="*/ 429 w 461"/>
                  <a:gd name="T87" fmla="*/ 59 h 118"/>
                  <a:gd name="T88" fmla="*/ 423 w 461"/>
                  <a:gd name="T89" fmla="*/ 82 h 118"/>
                  <a:gd name="T90" fmla="*/ 461 w 461"/>
                  <a:gd name="T91" fmla="*/ 87 h 118"/>
                  <a:gd name="T92" fmla="*/ 423 w 461"/>
                  <a:gd name="T93" fmla="*/ 43 h 118"/>
                  <a:gd name="T94" fmla="*/ 154 w 461"/>
                  <a:gd name="T95" fmla="*/ 31 h 118"/>
                  <a:gd name="T96" fmla="*/ 127 w 461"/>
                  <a:gd name="T97" fmla="*/ 59 h 118"/>
                  <a:gd name="T98" fmla="*/ 122 w 461"/>
                  <a:gd name="T99" fmla="*/ 82 h 118"/>
                  <a:gd name="T100" fmla="*/ 160 w 461"/>
                  <a:gd name="T101" fmla="*/ 87 h 118"/>
                  <a:gd name="T102" fmla="*/ 121 w 461"/>
                  <a:gd name="T103" fmla="*/ 43 h 118"/>
                  <a:gd name="T104" fmla="*/ 412 w 461"/>
                  <a:gd name="T105" fmla="*/ 2 h 118"/>
                  <a:gd name="T106" fmla="*/ 374 w 461"/>
                  <a:gd name="T107" fmla="*/ 15 h 118"/>
                  <a:gd name="T108" fmla="*/ 412 w 461"/>
                  <a:gd name="T109" fmla="*/ 2 h 118"/>
                  <a:gd name="T110" fmla="*/ 379 w 461"/>
                  <a:gd name="T111"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1" h="118">
                    <a:moveTo>
                      <a:pt x="219" y="97"/>
                    </a:moveTo>
                    <a:cubicBezTo>
                      <a:pt x="218" y="94"/>
                      <a:pt x="213" y="91"/>
                      <a:pt x="208" y="92"/>
                    </a:cubicBezTo>
                    <a:cubicBezTo>
                      <a:pt x="197" y="96"/>
                      <a:pt x="205" y="114"/>
                      <a:pt x="216" y="107"/>
                    </a:cubicBezTo>
                    <a:cubicBezTo>
                      <a:pt x="214" y="109"/>
                      <a:pt x="215" y="114"/>
                      <a:pt x="214" y="118"/>
                    </a:cubicBezTo>
                    <a:cubicBezTo>
                      <a:pt x="216" y="118"/>
                      <a:pt x="218" y="118"/>
                      <a:pt x="220" y="117"/>
                    </a:cubicBezTo>
                    <a:cubicBezTo>
                      <a:pt x="219" y="111"/>
                      <a:pt x="221" y="103"/>
                      <a:pt x="219" y="97"/>
                    </a:cubicBezTo>
                    <a:close/>
                    <a:moveTo>
                      <a:pt x="208" y="103"/>
                    </a:moveTo>
                    <a:cubicBezTo>
                      <a:pt x="206" y="99"/>
                      <a:pt x="209" y="95"/>
                      <a:pt x="214" y="97"/>
                    </a:cubicBezTo>
                    <a:cubicBezTo>
                      <a:pt x="218" y="101"/>
                      <a:pt x="212" y="107"/>
                      <a:pt x="208" y="103"/>
                    </a:cubicBezTo>
                    <a:close/>
                    <a:moveTo>
                      <a:pt x="371" y="51"/>
                    </a:moveTo>
                    <a:cubicBezTo>
                      <a:pt x="377" y="51"/>
                      <a:pt x="384" y="50"/>
                      <a:pt x="390" y="51"/>
                    </a:cubicBezTo>
                    <a:cubicBezTo>
                      <a:pt x="390" y="71"/>
                      <a:pt x="390" y="71"/>
                      <a:pt x="390" y="71"/>
                    </a:cubicBezTo>
                    <a:cubicBezTo>
                      <a:pt x="380" y="65"/>
                      <a:pt x="372" y="78"/>
                      <a:pt x="378" y="85"/>
                    </a:cubicBezTo>
                    <a:cubicBezTo>
                      <a:pt x="383" y="91"/>
                      <a:pt x="394" y="88"/>
                      <a:pt x="395" y="81"/>
                    </a:cubicBezTo>
                    <a:cubicBezTo>
                      <a:pt x="396" y="71"/>
                      <a:pt x="394" y="55"/>
                      <a:pt x="395" y="46"/>
                    </a:cubicBezTo>
                    <a:cubicBezTo>
                      <a:pt x="389" y="45"/>
                      <a:pt x="381" y="45"/>
                      <a:pt x="376" y="46"/>
                    </a:cubicBezTo>
                    <a:cubicBezTo>
                      <a:pt x="376" y="31"/>
                      <a:pt x="403" y="33"/>
                      <a:pt x="401" y="50"/>
                    </a:cubicBezTo>
                    <a:cubicBezTo>
                      <a:pt x="406" y="50"/>
                      <a:pt x="406" y="50"/>
                      <a:pt x="406" y="50"/>
                    </a:cubicBezTo>
                    <a:cubicBezTo>
                      <a:pt x="408" y="24"/>
                      <a:pt x="367" y="26"/>
                      <a:pt x="371" y="51"/>
                    </a:cubicBezTo>
                    <a:close/>
                    <a:moveTo>
                      <a:pt x="389" y="82"/>
                    </a:moveTo>
                    <a:cubicBezTo>
                      <a:pt x="387" y="83"/>
                      <a:pt x="384" y="83"/>
                      <a:pt x="382" y="82"/>
                    </a:cubicBezTo>
                    <a:cubicBezTo>
                      <a:pt x="380" y="78"/>
                      <a:pt x="383" y="73"/>
                      <a:pt x="388" y="75"/>
                    </a:cubicBezTo>
                    <a:cubicBezTo>
                      <a:pt x="390" y="77"/>
                      <a:pt x="390" y="81"/>
                      <a:pt x="389" y="82"/>
                    </a:cubicBezTo>
                    <a:close/>
                    <a:moveTo>
                      <a:pt x="306" y="72"/>
                    </a:moveTo>
                    <a:cubicBezTo>
                      <a:pt x="305" y="70"/>
                      <a:pt x="303" y="70"/>
                      <a:pt x="301" y="67"/>
                    </a:cubicBezTo>
                    <a:cubicBezTo>
                      <a:pt x="301" y="31"/>
                      <a:pt x="301" y="31"/>
                      <a:pt x="301" y="31"/>
                    </a:cubicBezTo>
                    <a:cubicBezTo>
                      <a:pt x="296" y="31"/>
                      <a:pt x="296" y="31"/>
                      <a:pt x="296" y="31"/>
                    </a:cubicBezTo>
                    <a:cubicBezTo>
                      <a:pt x="296" y="67"/>
                      <a:pt x="296" y="67"/>
                      <a:pt x="296" y="67"/>
                    </a:cubicBezTo>
                    <a:cubicBezTo>
                      <a:pt x="285" y="69"/>
                      <a:pt x="279" y="75"/>
                      <a:pt x="272" y="80"/>
                    </a:cubicBezTo>
                    <a:cubicBezTo>
                      <a:pt x="271" y="68"/>
                      <a:pt x="274" y="55"/>
                      <a:pt x="272" y="44"/>
                    </a:cubicBezTo>
                    <a:cubicBezTo>
                      <a:pt x="270" y="25"/>
                      <a:pt x="235" y="29"/>
                      <a:pt x="229" y="42"/>
                    </a:cubicBezTo>
                    <a:cubicBezTo>
                      <a:pt x="233" y="43"/>
                      <a:pt x="237" y="43"/>
                      <a:pt x="240" y="46"/>
                    </a:cubicBezTo>
                    <a:cubicBezTo>
                      <a:pt x="236" y="47"/>
                      <a:pt x="234" y="49"/>
                      <a:pt x="234" y="53"/>
                    </a:cubicBezTo>
                    <a:cubicBezTo>
                      <a:pt x="233" y="59"/>
                      <a:pt x="233" y="72"/>
                      <a:pt x="234" y="79"/>
                    </a:cubicBezTo>
                    <a:cubicBezTo>
                      <a:pt x="234" y="80"/>
                      <a:pt x="234" y="82"/>
                      <a:pt x="234" y="83"/>
                    </a:cubicBezTo>
                    <a:cubicBezTo>
                      <a:pt x="237" y="90"/>
                      <a:pt x="249" y="89"/>
                      <a:pt x="251" y="83"/>
                    </a:cubicBezTo>
                    <a:cubicBezTo>
                      <a:pt x="254" y="75"/>
                      <a:pt x="246" y="67"/>
                      <a:pt x="239" y="71"/>
                    </a:cubicBezTo>
                    <a:cubicBezTo>
                      <a:pt x="238" y="58"/>
                      <a:pt x="238" y="47"/>
                      <a:pt x="248" y="46"/>
                    </a:cubicBezTo>
                    <a:cubicBezTo>
                      <a:pt x="245" y="43"/>
                      <a:pt x="241" y="42"/>
                      <a:pt x="237" y="40"/>
                    </a:cubicBezTo>
                    <a:cubicBezTo>
                      <a:pt x="245" y="33"/>
                      <a:pt x="265" y="34"/>
                      <a:pt x="267" y="45"/>
                    </a:cubicBezTo>
                    <a:cubicBezTo>
                      <a:pt x="269" y="57"/>
                      <a:pt x="266" y="74"/>
                      <a:pt x="267" y="87"/>
                    </a:cubicBezTo>
                    <a:cubicBezTo>
                      <a:pt x="272" y="87"/>
                      <a:pt x="272" y="87"/>
                      <a:pt x="272" y="87"/>
                    </a:cubicBezTo>
                    <a:cubicBezTo>
                      <a:pt x="276" y="83"/>
                      <a:pt x="282" y="78"/>
                      <a:pt x="287" y="75"/>
                    </a:cubicBezTo>
                    <a:cubicBezTo>
                      <a:pt x="286" y="79"/>
                      <a:pt x="287" y="83"/>
                      <a:pt x="289" y="85"/>
                    </a:cubicBezTo>
                    <a:cubicBezTo>
                      <a:pt x="297" y="94"/>
                      <a:pt x="312" y="83"/>
                      <a:pt x="306" y="72"/>
                    </a:cubicBezTo>
                    <a:close/>
                    <a:moveTo>
                      <a:pt x="239" y="76"/>
                    </a:moveTo>
                    <a:cubicBezTo>
                      <a:pt x="240" y="75"/>
                      <a:pt x="242" y="74"/>
                      <a:pt x="245" y="75"/>
                    </a:cubicBezTo>
                    <a:cubicBezTo>
                      <a:pt x="247" y="76"/>
                      <a:pt x="247" y="81"/>
                      <a:pt x="246" y="82"/>
                    </a:cubicBezTo>
                    <a:cubicBezTo>
                      <a:pt x="242" y="86"/>
                      <a:pt x="236" y="80"/>
                      <a:pt x="239" y="76"/>
                    </a:cubicBezTo>
                    <a:close/>
                    <a:moveTo>
                      <a:pt x="301" y="82"/>
                    </a:moveTo>
                    <a:cubicBezTo>
                      <a:pt x="294" y="88"/>
                      <a:pt x="286" y="74"/>
                      <a:pt x="295" y="72"/>
                    </a:cubicBezTo>
                    <a:cubicBezTo>
                      <a:pt x="297" y="72"/>
                      <a:pt x="299" y="72"/>
                      <a:pt x="301" y="72"/>
                    </a:cubicBezTo>
                    <a:cubicBezTo>
                      <a:pt x="303" y="74"/>
                      <a:pt x="303" y="80"/>
                      <a:pt x="301" y="82"/>
                    </a:cubicBezTo>
                    <a:close/>
                    <a:moveTo>
                      <a:pt x="98" y="48"/>
                    </a:moveTo>
                    <a:cubicBezTo>
                      <a:pt x="97" y="37"/>
                      <a:pt x="87" y="30"/>
                      <a:pt x="75" y="31"/>
                    </a:cubicBezTo>
                    <a:cubicBezTo>
                      <a:pt x="62" y="32"/>
                      <a:pt x="55" y="42"/>
                      <a:pt x="55" y="58"/>
                    </a:cubicBezTo>
                    <a:cubicBezTo>
                      <a:pt x="57" y="58"/>
                      <a:pt x="60" y="58"/>
                      <a:pt x="61" y="57"/>
                    </a:cubicBezTo>
                    <a:cubicBezTo>
                      <a:pt x="60" y="46"/>
                      <a:pt x="64" y="40"/>
                      <a:pt x="71" y="37"/>
                    </a:cubicBezTo>
                    <a:cubicBezTo>
                      <a:pt x="81" y="33"/>
                      <a:pt x="91" y="39"/>
                      <a:pt x="93" y="47"/>
                    </a:cubicBezTo>
                    <a:cubicBezTo>
                      <a:pt x="95" y="57"/>
                      <a:pt x="92" y="71"/>
                      <a:pt x="93" y="82"/>
                    </a:cubicBezTo>
                    <a:cubicBezTo>
                      <a:pt x="86" y="82"/>
                      <a:pt x="78" y="83"/>
                      <a:pt x="71" y="82"/>
                    </a:cubicBezTo>
                    <a:cubicBezTo>
                      <a:pt x="71" y="63"/>
                      <a:pt x="71" y="63"/>
                      <a:pt x="71" y="63"/>
                    </a:cubicBezTo>
                    <a:cubicBezTo>
                      <a:pt x="78" y="67"/>
                      <a:pt x="86" y="60"/>
                      <a:pt x="83" y="51"/>
                    </a:cubicBezTo>
                    <a:cubicBezTo>
                      <a:pt x="81" y="44"/>
                      <a:pt x="69" y="43"/>
                      <a:pt x="66" y="51"/>
                    </a:cubicBezTo>
                    <a:cubicBezTo>
                      <a:pt x="64" y="55"/>
                      <a:pt x="65" y="63"/>
                      <a:pt x="65" y="69"/>
                    </a:cubicBezTo>
                    <a:cubicBezTo>
                      <a:pt x="65" y="87"/>
                      <a:pt x="65" y="87"/>
                      <a:pt x="65" y="87"/>
                    </a:cubicBezTo>
                    <a:cubicBezTo>
                      <a:pt x="98" y="87"/>
                      <a:pt x="98" y="87"/>
                      <a:pt x="98" y="87"/>
                    </a:cubicBezTo>
                    <a:cubicBezTo>
                      <a:pt x="98" y="74"/>
                      <a:pt x="100" y="59"/>
                      <a:pt x="98" y="48"/>
                    </a:cubicBezTo>
                    <a:close/>
                    <a:moveTo>
                      <a:pt x="77" y="51"/>
                    </a:moveTo>
                    <a:cubicBezTo>
                      <a:pt x="79" y="52"/>
                      <a:pt x="79" y="55"/>
                      <a:pt x="78" y="57"/>
                    </a:cubicBezTo>
                    <a:cubicBezTo>
                      <a:pt x="78" y="58"/>
                      <a:pt x="78" y="58"/>
                      <a:pt x="77" y="58"/>
                    </a:cubicBezTo>
                    <a:cubicBezTo>
                      <a:pt x="69" y="63"/>
                      <a:pt x="68" y="46"/>
                      <a:pt x="77" y="51"/>
                    </a:cubicBezTo>
                    <a:close/>
                    <a:moveTo>
                      <a:pt x="359" y="47"/>
                    </a:moveTo>
                    <a:cubicBezTo>
                      <a:pt x="357" y="37"/>
                      <a:pt x="348" y="30"/>
                      <a:pt x="335" y="31"/>
                    </a:cubicBezTo>
                    <a:cubicBezTo>
                      <a:pt x="323" y="32"/>
                      <a:pt x="317" y="43"/>
                      <a:pt x="316" y="55"/>
                    </a:cubicBezTo>
                    <a:cubicBezTo>
                      <a:pt x="316" y="64"/>
                      <a:pt x="317" y="76"/>
                      <a:pt x="316" y="87"/>
                    </a:cubicBezTo>
                    <a:cubicBezTo>
                      <a:pt x="322" y="87"/>
                      <a:pt x="322" y="87"/>
                      <a:pt x="322" y="87"/>
                    </a:cubicBezTo>
                    <a:cubicBezTo>
                      <a:pt x="325" y="78"/>
                      <a:pt x="329" y="69"/>
                      <a:pt x="331" y="59"/>
                    </a:cubicBezTo>
                    <a:cubicBezTo>
                      <a:pt x="333" y="61"/>
                      <a:pt x="336" y="63"/>
                      <a:pt x="339" y="62"/>
                    </a:cubicBezTo>
                    <a:cubicBezTo>
                      <a:pt x="355" y="60"/>
                      <a:pt x="345" y="36"/>
                      <a:pt x="332" y="45"/>
                    </a:cubicBezTo>
                    <a:cubicBezTo>
                      <a:pt x="329" y="48"/>
                      <a:pt x="328" y="54"/>
                      <a:pt x="326" y="60"/>
                    </a:cubicBezTo>
                    <a:cubicBezTo>
                      <a:pt x="325" y="65"/>
                      <a:pt x="323" y="70"/>
                      <a:pt x="321" y="75"/>
                    </a:cubicBezTo>
                    <a:cubicBezTo>
                      <a:pt x="321" y="60"/>
                      <a:pt x="320" y="46"/>
                      <a:pt x="327" y="39"/>
                    </a:cubicBezTo>
                    <a:cubicBezTo>
                      <a:pt x="336" y="32"/>
                      <a:pt x="350" y="37"/>
                      <a:pt x="353" y="46"/>
                    </a:cubicBezTo>
                    <a:cubicBezTo>
                      <a:pt x="356" y="57"/>
                      <a:pt x="352" y="74"/>
                      <a:pt x="354" y="87"/>
                    </a:cubicBezTo>
                    <a:cubicBezTo>
                      <a:pt x="359" y="87"/>
                      <a:pt x="359" y="87"/>
                      <a:pt x="359" y="87"/>
                    </a:cubicBezTo>
                    <a:cubicBezTo>
                      <a:pt x="358" y="74"/>
                      <a:pt x="360" y="60"/>
                      <a:pt x="359" y="47"/>
                    </a:cubicBezTo>
                    <a:close/>
                    <a:moveTo>
                      <a:pt x="341" y="57"/>
                    </a:moveTo>
                    <a:cubicBezTo>
                      <a:pt x="339" y="57"/>
                      <a:pt x="336" y="57"/>
                      <a:pt x="335" y="57"/>
                    </a:cubicBezTo>
                    <a:cubicBezTo>
                      <a:pt x="328" y="45"/>
                      <a:pt x="349" y="48"/>
                      <a:pt x="341" y="57"/>
                    </a:cubicBezTo>
                    <a:close/>
                    <a:moveTo>
                      <a:pt x="217" y="47"/>
                    </a:moveTo>
                    <a:cubicBezTo>
                      <a:pt x="215" y="37"/>
                      <a:pt x="206" y="30"/>
                      <a:pt x="193" y="31"/>
                    </a:cubicBezTo>
                    <a:cubicBezTo>
                      <a:pt x="181" y="32"/>
                      <a:pt x="175" y="43"/>
                      <a:pt x="174" y="55"/>
                    </a:cubicBezTo>
                    <a:cubicBezTo>
                      <a:pt x="174" y="64"/>
                      <a:pt x="175" y="76"/>
                      <a:pt x="174" y="87"/>
                    </a:cubicBezTo>
                    <a:cubicBezTo>
                      <a:pt x="180" y="87"/>
                      <a:pt x="180" y="87"/>
                      <a:pt x="180" y="87"/>
                    </a:cubicBezTo>
                    <a:cubicBezTo>
                      <a:pt x="183" y="78"/>
                      <a:pt x="187" y="69"/>
                      <a:pt x="189" y="59"/>
                    </a:cubicBezTo>
                    <a:cubicBezTo>
                      <a:pt x="191" y="61"/>
                      <a:pt x="194" y="63"/>
                      <a:pt x="197" y="62"/>
                    </a:cubicBezTo>
                    <a:cubicBezTo>
                      <a:pt x="213" y="60"/>
                      <a:pt x="203" y="36"/>
                      <a:pt x="191" y="45"/>
                    </a:cubicBezTo>
                    <a:cubicBezTo>
                      <a:pt x="187" y="48"/>
                      <a:pt x="186" y="54"/>
                      <a:pt x="185" y="60"/>
                    </a:cubicBezTo>
                    <a:cubicBezTo>
                      <a:pt x="183" y="65"/>
                      <a:pt x="181" y="70"/>
                      <a:pt x="179" y="75"/>
                    </a:cubicBezTo>
                    <a:cubicBezTo>
                      <a:pt x="179" y="60"/>
                      <a:pt x="178" y="46"/>
                      <a:pt x="185" y="39"/>
                    </a:cubicBezTo>
                    <a:cubicBezTo>
                      <a:pt x="194" y="32"/>
                      <a:pt x="208" y="37"/>
                      <a:pt x="211" y="46"/>
                    </a:cubicBezTo>
                    <a:cubicBezTo>
                      <a:pt x="214" y="57"/>
                      <a:pt x="210" y="74"/>
                      <a:pt x="212" y="87"/>
                    </a:cubicBezTo>
                    <a:cubicBezTo>
                      <a:pt x="217" y="87"/>
                      <a:pt x="217" y="87"/>
                      <a:pt x="217" y="87"/>
                    </a:cubicBezTo>
                    <a:cubicBezTo>
                      <a:pt x="216" y="74"/>
                      <a:pt x="218" y="60"/>
                      <a:pt x="217" y="47"/>
                    </a:cubicBezTo>
                    <a:close/>
                    <a:moveTo>
                      <a:pt x="199" y="57"/>
                    </a:moveTo>
                    <a:cubicBezTo>
                      <a:pt x="197" y="57"/>
                      <a:pt x="195" y="57"/>
                      <a:pt x="193" y="57"/>
                    </a:cubicBezTo>
                    <a:cubicBezTo>
                      <a:pt x="186" y="45"/>
                      <a:pt x="207" y="48"/>
                      <a:pt x="199" y="57"/>
                    </a:cubicBezTo>
                    <a:close/>
                    <a:moveTo>
                      <a:pt x="39" y="32"/>
                    </a:moveTo>
                    <a:cubicBezTo>
                      <a:pt x="39" y="48"/>
                      <a:pt x="40" y="66"/>
                      <a:pt x="39" y="82"/>
                    </a:cubicBezTo>
                    <a:cubicBezTo>
                      <a:pt x="36" y="82"/>
                      <a:pt x="31" y="83"/>
                      <a:pt x="28" y="82"/>
                    </a:cubicBezTo>
                    <a:cubicBezTo>
                      <a:pt x="29" y="72"/>
                      <a:pt x="27" y="64"/>
                      <a:pt x="28" y="56"/>
                    </a:cubicBezTo>
                    <a:cubicBezTo>
                      <a:pt x="29" y="51"/>
                      <a:pt x="33" y="48"/>
                      <a:pt x="33" y="42"/>
                    </a:cubicBezTo>
                    <a:cubicBezTo>
                      <a:pt x="33" y="25"/>
                      <a:pt x="0" y="28"/>
                      <a:pt x="3" y="48"/>
                    </a:cubicBezTo>
                    <a:cubicBezTo>
                      <a:pt x="4" y="51"/>
                      <a:pt x="6" y="54"/>
                      <a:pt x="8" y="55"/>
                    </a:cubicBezTo>
                    <a:cubicBezTo>
                      <a:pt x="16" y="59"/>
                      <a:pt x="26" y="48"/>
                      <a:pt x="20" y="41"/>
                    </a:cubicBezTo>
                    <a:cubicBezTo>
                      <a:pt x="18" y="39"/>
                      <a:pt x="16" y="38"/>
                      <a:pt x="13" y="37"/>
                    </a:cubicBezTo>
                    <a:cubicBezTo>
                      <a:pt x="19" y="35"/>
                      <a:pt x="27" y="35"/>
                      <a:pt x="28" y="42"/>
                    </a:cubicBezTo>
                    <a:cubicBezTo>
                      <a:pt x="28" y="47"/>
                      <a:pt x="24" y="50"/>
                      <a:pt x="23" y="56"/>
                    </a:cubicBezTo>
                    <a:cubicBezTo>
                      <a:pt x="22" y="65"/>
                      <a:pt x="24" y="74"/>
                      <a:pt x="23" y="82"/>
                    </a:cubicBezTo>
                    <a:cubicBezTo>
                      <a:pt x="16" y="82"/>
                      <a:pt x="16" y="82"/>
                      <a:pt x="16" y="82"/>
                    </a:cubicBezTo>
                    <a:cubicBezTo>
                      <a:pt x="16" y="83"/>
                      <a:pt x="16" y="86"/>
                      <a:pt x="16" y="87"/>
                    </a:cubicBezTo>
                    <a:cubicBezTo>
                      <a:pt x="45" y="87"/>
                      <a:pt x="45" y="87"/>
                      <a:pt x="45" y="87"/>
                    </a:cubicBezTo>
                    <a:cubicBezTo>
                      <a:pt x="45" y="32"/>
                      <a:pt x="45" y="32"/>
                      <a:pt x="45" y="32"/>
                    </a:cubicBezTo>
                    <a:lnTo>
                      <a:pt x="39" y="32"/>
                    </a:lnTo>
                    <a:close/>
                    <a:moveTo>
                      <a:pt x="15" y="42"/>
                    </a:moveTo>
                    <a:cubicBezTo>
                      <a:pt x="20" y="46"/>
                      <a:pt x="14" y="53"/>
                      <a:pt x="9" y="50"/>
                    </a:cubicBezTo>
                    <a:cubicBezTo>
                      <a:pt x="6" y="47"/>
                      <a:pt x="9" y="39"/>
                      <a:pt x="15" y="42"/>
                    </a:cubicBezTo>
                    <a:close/>
                    <a:moveTo>
                      <a:pt x="456" y="31"/>
                    </a:moveTo>
                    <a:cubicBezTo>
                      <a:pt x="456" y="82"/>
                      <a:pt x="456" y="82"/>
                      <a:pt x="456" y="82"/>
                    </a:cubicBezTo>
                    <a:cubicBezTo>
                      <a:pt x="429" y="82"/>
                      <a:pt x="429" y="82"/>
                      <a:pt x="429" y="82"/>
                    </a:cubicBezTo>
                    <a:cubicBezTo>
                      <a:pt x="429" y="59"/>
                      <a:pt x="429" y="59"/>
                      <a:pt x="429" y="59"/>
                    </a:cubicBezTo>
                    <a:cubicBezTo>
                      <a:pt x="429" y="46"/>
                      <a:pt x="432" y="29"/>
                      <a:pt x="418" y="31"/>
                    </a:cubicBezTo>
                    <a:cubicBezTo>
                      <a:pt x="406" y="32"/>
                      <a:pt x="409" y="54"/>
                      <a:pt x="423" y="49"/>
                    </a:cubicBezTo>
                    <a:cubicBezTo>
                      <a:pt x="423" y="82"/>
                      <a:pt x="423" y="82"/>
                      <a:pt x="423" y="82"/>
                    </a:cubicBezTo>
                    <a:cubicBezTo>
                      <a:pt x="421" y="82"/>
                      <a:pt x="418" y="82"/>
                      <a:pt x="417" y="82"/>
                    </a:cubicBezTo>
                    <a:cubicBezTo>
                      <a:pt x="417" y="87"/>
                      <a:pt x="417" y="87"/>
                      <a:pt x="417" y="87"/>
                    </a:cubicBezTo>
                    <a:cubicBezTo>
                      <a:pt x="461" y="87"/>
                      <a:pt x="461" y="87"/>
                      <a:pt x="461" y="87"/>
                    </a:cubicBezTo>
                    <a:cubicBezTo>
                      <a:pt x="461" y="31"/>
                      <a:pt x="461" y="31"/>
                      <a:pt x="461" y="31"/>
                    </a:cubicBezTo>
                    <a:lnTo>
                      <a:pt x="456" y="31"/>
                    </a:lnTo>
                    <a:close/>
                    <a:moveTo>
                      <a:pt x="423" y="43"/>
                    </a:moveTo>
                    <a:cubicBezTo>
                      <a:pt x="419" y="46"/>
                      <a:pt x="413" y="43"/>
                      <a:pt x="416" y="37"/>
                    </a:cubicBezTo>
                    <a:cubicBezTo>
                      <a:pt x="420" y="33"/>
                      <a:pt x="427" y="38"/>
                      <a:pt x="423" y="43"/>
                    </a:cubicBezTo>
                    <a:close/>
                    <a:moveTo>
                      <a:pt x="154" y="31"/>
                    </a:moveTo>
                    <a:cubicBezTo>
                      <a:pt x="154" y="82"/>
                      <a:pt x="154" y="82"/>
                      <a:pt x="154" y="82"/>
                    </a:cubicBezTo>
                    <a:cubicBezTo>
                      <a:pt x="127" y="82"/>
                      <a:pt x="127" y="82"/>
                      <a:pt x="127" y="82"/>
                    </a:cubicBezTo>
                    <a:cubicBezTo>
                      <a:pt x="127" y="59"/>
                      <a:pt x="127" y="59"/>
                      <a:pt x="127" y="59"/>
                    </a:cubicBezTo>
                    <a:cubicBezTo>
                      <a:pt x="127" y="46"/>
                      <a:pt x="130" y="29"/>
                      <a:pt x="116" y="31"/>
                    </a:cubicBezTo>
                    <a:cubicBezTo>
                      <a:pt x="104" y="32"/>
                      <a:pt x="107" y="54"/>
                      <a:pt x="122" y="49"/>
                    </a:cubicBezTo>
                    <a:cubicBezTo>
                      <a:pt x="122" y="82"/>
                      <a:pt x="122" y="82"/>
                      <a:pt x="122" y="82"/>
                    </a:cubicBezTo>
                    <a:cubicBezTo>
                      <a:pt x="119" y="82"/>
                      <a:pt x="117" y="82"/>
                      <a:pt x="115" y="82"/>
                    </a:cubicBezTo>
                    <a:cubicBezTo>
                      <a:pt x="115" y="87"/>
                      <a:pt x="115" y="87"/>
                      <a:pt x="115" y="87"/>
                    </a:cubicBezTo>
                    <a:cubicBezTo>
                      <a:pt x="160" y="87"/>
                      <a:pt x="160" y="87"/>
                      <a:pt x="160" y="87"/>
                    </a:cubicBezTo>
                    <a:cubicBezTo>
                      <a:pt x="160" y="31"/>
                      <a:pt x="160" y="31"/>
                      <a:pt x="160" y="31"/>
                    </a:cubicBezTo>
                    <a:lnTo>
                      <a:pt x="154" y="31"/>
                    </a:lnTo>
                    <a:close/>
                    <a:moveTo>
                      <a:pt x="121" y="43"/>
                    </a:moveTo>
                    <a:cubicBezTo>
                      <a:pt x="117" y="46"/>
                      <a:pt x="111" y="43"/>
                      <a:pt x="114" y="37"/>
                    </a:cubicBezTo>
                    <a:cubicBezTo>
                      <a:pt x="118" y="33"/>
                      <a:pt x="125" y="38"/>
                      <a:pt x="121" y="43"/>
                    </a:cubicBezTo>
                    <a:close/>
                    <a:moveTo>
                      <a:pt x="412" y="2"/>
                    </a:moveTo>
                    <a:cubicBezTo>
                      <a:pt x="407" y="10"/>
                      <a:pt x="399" y="15"/>
                      <a:pt x="389" y="18"/>
                    </a:cubicBezTo>
                    <a:cubicBezTo>
                      <a:pt x="391" y="16"/>
                      <a:pt x="391" y="16"/>
                      <a:pt x="391" y="14"/>
                    </a:cubicBezTo>
                    <a:cubicBezTo>
                      <a:pt x="393" y="0"/>
                      <a:pt x="372" y="2"/>
                      <a:pt x="374" y="15"/>
                    </a:cubicBezTo>
                    <a:cubicBezTo>
                      <a:pt x="375" y="21"/>
                      <a:pt x="383" y="23"/>
                      <a:pt x="390" y="22"/>
                    </a:cubicBezTo>
                    <a:cubicBezTo>
                      <a:pt x="402" y="21"/>
                      <a:pt x="410" y="12"/>
                      <a:pt x="416" y="5"/>
                    </a:cubicBezTo>
                    <a:cubicBezTo>
                      <a:pt x="414" y="4"/>
                      <a:pt x="413" y="3"/>
                      <a:pt x="412" y="2"/>
                    </a:cubicBezTo>
                    <a:close/>
                    <a:moveTo>
                      <a:pt x="379" y="15"/>
                    </a:moveTo>
                    <a:cubicBezTo>
                      <a:pt x="376" y="9"/>
                      <a:pt x="384" y="6"/>
                      <a:pt x="386" y="10"/>
                    </a:cubicBezTo>
                    <a:cubicBezTo>
                      <a:pt x="389" y="14"/>
                      <a:pt x="383" y="19"/>
                      <a:pt x="379" y="1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Freeform 247">
                <a:extLst>
                  <a:ext uri="{FF2B5EF4-FFF2-40B4-BE49-F238E27FC236}">
                    <a16:creationId xmlns:a16="http://schemas.microsoft.com/office/drawing/2014/main" id="{2E2E63F5-8CE3-9A41-B083-FAAAA7813E2F}"/>
                  </a:ext>
                  <a:ext uri="{C183D7F6-B498-43B3-948B-1728B52AA6E4}">
                    <adec:decorative xmlns:adec="http://schemas.microsoft.com/office/drawing/2017/decorative" val="1"/>
                  </a:ext>
                </a:extLst>
              </p:cNvPr>
              <p:cNvSpPr>
                <a:spLocks noEditPoints="1"/>
              </p:cNvSpPr>
              <p:nvPr/>
            </p:nvSpPr>
            <p:spPr bwMode="auto">
              <a:xfrm>
                <a:off x="6580992" y="4380185"/>
                <a:ext cx="307978" cy="893864"/>
              </a:xfrm>
              <a:custGeom>
                <a:avLst/>
                <a:gdLst>
                  <a:gd name="T0" fmla="*/ 114 w 126"/>
                  <a:gd name="T1" fmla="*/ 228 h 345"/>
                  <a:gd name="T2" fmla="*/ 119 w 126"/>
                  <a:gd name="T3" fmla="*/ 243 h 345"/>
                  <a:gd name="T4" fmla="*/ 117 w 126"/>
                  <a:gd name="T5" fmla="*/ 282 h 345"/>
                  <a:gd name="T6" fmla="*/ 103 w 126"/>
                  <a:gd name="T7" fmla="*/ 288 h 345"/>
                  <a:gd name="T8" fmla="*/ 117 w 126"/>
                  <a:gd name="T9" fmla="*/ 282 h 345"/>
                  <a:gd name="T10" fmla="*/ 104 w 126"/>
                  <a:gd name="T11" fmla="*/ 240 h 345"/>
                  <a:gd name="T12" fmla="*/ 107 w 126"/>
                  <a:gd name="T13" fmla="*/ 255 h 345"/>
                  <a:gd name="T14" fmla="*/ 111 w 126"/>
                  <a:gd name="T15" fmla="*/ 267 h 345"/>
                  <a:gd name="T16" fmla="*/ 97 w 126"/>
                  <a:gd name="T17" fmla="*/ 273 h 345"/>
                  <a:gd name="T18" fmla="*/ 111 w 126"/>
                  <a:gd name="T19" fmla="*/ 267 h 345"/>
                  <a:gd name="T20" fmla="*/ 97 w 126"/>
                  <a:gd name="T21" fmla="*/ 225 h 345"/>
                  <a:gd name="T22" fmla="*/ 101 w 126"/>
                  <a:gd name="T23" fmla="*/ 241 h 345"/>
                  <a:gd name="T24" fmla="*/ 47 w 126"/>
                  <a:gd name="T25" fmla="*/ 59 h 345"/>
                  <a:gd name="T26" fmla="*/ 62 w 126"/>
                  <a:gd name="T27" fmla="*/ 27 h 345"/>
                  <a:gd name="T28" fmla="*/ 63 w 126"/>
                  <a:gd name="T29" fmla="*/ 44 h 345"/>
                  <a:gd name="T30" fmla="*/ 58 w 126"/>
                  <a:gd name="T31" fmla="*/ 48 h 345"/>
                  <a:gd name="T32" fmla="*/ 0 w 126"/>
                  <a:gd name="T33" fmla="*/ 27 h 345"/>
                  <a:gd name="T34" fmla="*/ 47 w 126"/>
                  <a:gd name="T35" fmla="*/ 59 h 345"/>
                  <a:gd name="T36" fmla="*/ 80 w 126"/>
                  <a:gd name="T37" fmla="*/ 140 h 345"/>
                  <a:gd name="T38" fmla="*/ 65 w 126"/>
                  <a:gd name="T39" fmla="*/ 149 h 345"/>
                  <a:gd name="T40" fmla="*/ 84 w 126"/>
                  <a:gd name="T41" fmla="*/ 116 h 345"/>
                  <a:gd name="T42" fmla="*/ 75 w 126"/>
                  <a:gd name="T43" fmla="*/ 109 h 345"/>
                  <a:gd name="T44" fmla="*/ 24 w 126"/>
                  <a:gd name="T45" fmla="*/ 86 h 345"/>
                  <a:gd name="T46" fmla="*/ 24 w 126"/>
                  <a:gd name="T47" fmla="*/ 64 h 345"/>
                  <a:gd name="T48" fmla="*/ 16 w 126"/>
                  <a:gd name="T49" fmla="*/ 95 h 345"/>
                  <a:gd name="T50" fmla="*/ 72 w 126"/>
                  <a:gd name="T51" fmla="*/ 155 h 345"/>
                  <a:gd name="T52" fmla="*/ 51 w 126"/>
                  <a:gd name="T53" fmla="*/ 213 h 345"/>
                  <a:gd name="T54" fmla="*/ 52 w 126"/>
                  <a:gd name="T55" fmla="*/ 244 h 345"/>
                  <a:gd name="T56" fmla="*/ 55 w 126"/>
                  <a:gd name="T57" fmla="*/ 317 h 345"/>
                  <a:gd name="T58" fmla="*/ 83 w 126"/>
                  <a:gd name="T59" fmla="*/ 335 h 345"/>
                  <a:gd name="T60" fmla="*/ 88 w 126"/>
                  <a:gd name="T61" fmla="*/ 286 h 345"/>
                  <a:gd name="T62" fmla="*/ 59 w 126"/>
                  <a:gd name="T63" fmla="*/ 288 h 345"/>
                  <a:gd name="T64" fmla="*/ 82 w 126"/>
                  <a:gd name="T65" fmla="*/ 257 h 345"/>
                  <a:gd name="T66" fmla="*/ 74 w 126"/>
                  <a:gd name="T67" fmla="*/ 252 h 345"/>
                  <a:gd name="T68" fmla="*/ 77 w 126"/>
                  <a:gd name="T69" fmla="*/ 243 h 345"/>
                  <a:gd name="T70" fmla="*/ 60 w 126"/>
                  <a:gd name="T71" fmla="*/ 239 h 345"/>
                  <a:gd name="T72" fmla="*/ 77 w 126"/>
                  <a:gd name="T73" fmla="*/ 212 h 345"/>
                  <a:gd name="T74" fmla="*/ 60 w 126"/>
                  <a:gd name="T75" fmla="*/ 207 h 345"/>
                  <a:gd name="T76" fmla="*/ 91 w 126"/>
                  <a:gd name="T77" fmla="*/ 148 h 345"/>
                  <a:gd name="T78" fmla="*/ 115 w 126"/>
                  <a:gd name="T79" fmla="*/ 169 h 345"/>
                  <a:gd name="T80" fmla="*/ 90 w 126"/>
                  <a:gd name="T81" fmla="*/ 128 h 345"/>
                  <a:gd name="T82" fmla="*/ 74 w 126"/>
                  <a:gd name="T83" fmla="*/ 331 h 345"/>
                  <a:gd name="T84" fmla="*/ 66 w 126"/>
                  <a:gd name="T85" fmla="*/ 32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345">
                    <a:moveTo>
                      <a:pt x="124" y="232"/>
                    </a:moveTo>
                    <a:cubicBezTo>
                      <a:pt x="121" y="231"/>
                      <a:pt x="117" y="229"/>
                      <a:pt x="114" y="228"/>
                    </a:cubicBezTo>
                    <a:cubicBezTo>
                      <a:pt x="113" y="231"/>
                      <a:pt x="111" y="235"/>
                      <a:pt x="109" y="238"/>
                    </a:cubicBezTo>
                    <a:cubicBezTo>
                      <a:pt x="112" y="240"/>
                      <a:pt x="116" y="241"/>
                      <a:pt x="119" y="243"/>
                    </a:cubicBezTo>
                    <a:cubicBezTo>
                      <a:pt x="121" y="240"/>
                      <a:pt x="122" y="236"/>
                      <a:pt x="124" y="232"/>
                    </a:cubicBezTo>
                    <a:close/>
                    <a:moveTo>
                      <a:pt x="117" y="282"/>
                    </a:moveTo>
                    <a:cubicBezTo>
                      <a:pt x="114" y="281"/>
                      <a:pt x="111" y="279"/>
                      <a:pt x="109" y="278"/>
                    </a:cubicBezTo>
                    <a:cubicBezTo>
                      <a:pt x="106" y="281"/>
                      <a:pt x="104" y="284"/>
                      <a:pt x="103" y="288"/>
                    </a:cubicBezTo>
                    <a:cubicBezTo>
                      <a:pt x="106" y="290"/>
                      <a:pt x="109" y="291"/>
                      <a:pt x="112" y="293"/>
                    </a:cubicBezTo>
                    <a:cubicBezTo>
                      <a:pt x="114" y="289"/>
                      <a:pt x="116" y="286"/>
                      <a:pt x="117" y="282"/>
                    </a:cubicBezTo>
                    <a:close/>
                    <a:moveTo>
                      <a:pt x="112" y="245"/>
                    </a:moveTo>
                    <a:cubicBezTo>
                      <a:pt x="109" y="243"/>
                      <a:pt x="106" y="242"/>
                      <a:pt x="104" y="240"/>
                    </a:cubicBezTo>
                    <a:cubicBezTo>
                      <a:pt x="102" y="244"/>
                      <a:pt x="100" y="247"/>
                      <a:pt x="98" y="250"/>
                    </a:cubicBezTo>
                    <a:cubicBezTo>
                      <a:pt x="101" y="252"/>
                      <a:pt x="104" y="254"/>
                      <a:pt x="107" y="255"/>
                    </a:cubicBezTo>
                    <a:cubicBezTo>
                      <a:pt x="109" y="252"/>
                      <a:pt x="111" y="248"/>
                      <a:pt x="112" y="245"/>
                    </a:cubicBezTo>
                    <a:close/>
                    <a:moveTo>
                      <a:pt x="111" y="267"/>
                    </a:moveTo>
                    <a:cubicBezTo>
                      <a:pt x="108" y="266"/>
                      <a:pt x="105" y="264"/>
                      <a:pt x="102" y="263"/>
                    </a:cubicBezTo>
                    <a:cubicBezTo>
                      <a:pt x="100" y="266"/>
                      <a:pt x="98" y="269"/>
                      <a:pt x="97" y="273"/>
                    </a:cubicBezTo>
                    <a:cubicBezTo>
                      <a:pt x="100" y="275"/>
                      <a:pt x="103" y="276"/>
                      <a:pt x="106" y="278"/>
                    </a:cubicBezTo>
                    <a:cubicBezTo>
                      <a:pt x="108" y="274"/>
                      <a:pt x="110" y="271"/>
                      <a:pt x="111" y="267"/>
                    </a:cubicBezTo>
                    <a:close/>
                    <a:moveTo>
                      <a:pt x="106" y="230"/>
                    </a:moveTo>
                    <a:cubicBezTo>
                      <a:pt x="103" y="228"/>
                      <a:pt x="100" y="227"/>
                      <a:pt x="97" y="225"/>
                    </a:cubicBezTo>
                    <a:cubicBezTo>
                      <a:pt x="95" y="229"/>
                      <a:pt x="93" y="232"/>
                      <a:pt x="92" y="236"/>
                    </a:cubicBezTo>
                    <a:cubicBezTo>
                      <a:pt x="95" y="237"/>
                      <a:pt x="98" y="239"/>
                      <a:pt x="101" y="241"/>
                    </a:cubicBezTo>
                    <a:cubicBezTo>
                      <a:pt x="103" y="237"/>
                      <a:pt x="105" y="233"/>
                      <a:pt x="106" y="230"/>
                    </a:cubicBezTo>
                    <a:close/>
                    <a:moveTo>
                      <a:pt x="47" y="59"/>
                    </a:moveTo>
                    <a:cubicBezTo>
                      <a:pt x="73" y="60"/>
                      <a:pt x="87" y="36"/>
                      <a:pt x="63" y="26"/>
                    </a:cubicBezTo>
                    <a:cubicBezTo>
                      <a:pt x="63" y="26"/>
                      <a:pt x="62" y="27"/>
                      <a:pt x="62" y="27"/>
                    </a:cubicBezTo>
                    <a:cubicBezTo>
                      <a:pt x="61" y="29"/>
                      <a:pt x="65" y="32"/>
                      <a:pt x="66" y="34"/>
                    </a:cubicBezTo>
                    <a:cubicBezTo>
                      <a:pt x="66" y="40"/>
                      <a:pt x="64" y="41"/>
                      <a:pt x="63" y="44"/>
                    </a:cubicBezTo>
                    <a:cubicBezTo>
                      <a:pt x="62" y="45"/>
                      <a:pt x="60" y="47"/>
                      <a:pt x="59" y="48"/>
                    </a:cubicBezTo>
                    <a:cubicBezTo>
                      <a:pt x="59" y="48"/>
                      <a:pt x="59" y="48"/>
                      <a:pt x="58" y="48"/>
                    </a:cubicBezTo>
                    <a:cubicBezTo>
                      <a:pt x="58" y="0"/>
                      <a:pt x="27" y="22"/>
                      <a:pt x="0" y="26"/>
                    </a:cubicBezTo>
                    <a:cubicBezTo>
                      <a:pt x="0" y="26"/>
                      <a:pt x="0" y="27"/>
                      <a:pt x="0" y="27"/>
                    </a:cubicBezTo>
                    <a:cubicBezTo>
                      <a:pt x="12" y="33"/>
                      <a:pt x="26" y="23"/>
                      <a:pt x="39" y="23"/>
                    </a:cubicBezTo>
                    <a:cubicBezTo>
                      <a:pt x="47" y="30"/>
                      <a:pt x="48" y="45"/>
                      <a:pt x="47" y="59"/>
                    </a:cubicBezTo>
                    <a:close/>
                    <a:moveTo>
                      <a:pt x="90" y="128"/>
                    </a:moveTo>
                    <a:cubicBezTo>
                      <a:pt x="86" y="131"/>
                      <a:pt x="82" y="135"/>
                      <a:pt x="80" y="140"/>
                    </a:cubicBezTo>
                    <a:cubicBezTo>
                      <a:pt x="80" y="140"/>
                      <a:pt x="81" y="141"/>
                      <a:pt x="82" y="141"/>
                    </a:cubicBezTo>
                    <a:cubicBezTo>
                      <a:pt x="80" y="147"/>
                      <a:pt x="72" y="155"/>
                      <a:pt x="65" y="149"/>
                    </a:cubicBezTo>
                    <a:cubicBezTo>
                      <a:pt x="60" y="145"/>
                      <a:pt x="58" y="134"/>
                      <a:pt x="59" y="124"/>
                    </a:cubicBezTo>
                    <a:cubicBezTo>
                      <a:pt x="72" y="124"/>
                      <a:pt x="76" y="119"/>
                      <a:pt x="84" y="116"/>
                    </a:cubicBezTo>
                    <a:cubicBezTo>
                      <a:pt x="84" y="115"/>
                      <a:pt x="85" y="114"/>
                      <a:pt x="85" y="113"/>
                    </a:cubicBezTo>
                    <a:cubicBezTo>
                      <a:pt x="82" y="112"/>
                      <a:pt x="79" y="111"/>
                      <a:pt x="75" y="109"/>
                    </a:cubicBezTo>
                    <a:cubicBezTo>
                      <a:pt x="71" y="113"/>
                      <a:pt x="66" y="118"/>
                      <a:pt x="60" y="119"/>
                    </a:cubicBezTo>
                    <a:cubicBezTo>
                      <a:pt x="42" y="122"/>
                      <a:pt x="27" y="100"/>
                      <a:pt x="24" y="86"/>
                    </a:cubicBezTo>
                    <a:cubicBezTo>
                      <a:pt x="22" y="79"/>
                      <a:pt x="25" y="70"/>
                      <a:pt x="27" y="64"/>
                    </a:cubicBezTo>
                    <a:cubicBezTo>
                      <a:pt x="26" y="64"/>
                      <a:pt x="25" y="64"/>
                      <a:pt x="24" y="64"/>
                    </a:cubicBezTo>
                    <a:cubicBezTo>
                      <a:pt x="23" y="67"/>
                      <a:pt x="21" y="71"/>
                      <a:pt x="20" y="74"/>
                    </a:cubicBezTo>
                    <a:cubicBezTo>
                      <a:pt x="18" y="79"/>
                      <a:pt x="14" y="87"/>
                      <a:pt x="16" y="95"/>
                    </a:cubicBezTo>
                    <a:cubicBezTo>
                      <a:pt x="18" y="106"/>
                      <a:pt x="34" y="124"/>
                      <a:pt x="47" y="124"/>
                    </a:cubicBezTo>
                    <a:cubicBezTo>
                      <a:pt x="47" y="142"/>
                      <a:pt x="54" y="155"/>
                      <a:pt x="72" y="155"/>
                    </a:cubicBezTo>
                    <a:cubicBezTo>
                      <a:pt x="61" y="170"/>
                      <a:pt x="47" y="166"/>
                      <a:pt x="47" y="194"/>
                    </a:cubicBezTo>
                    <a:cubicBezTo>
                      <a:pt x="47" y="203"/>
                      <a:pt x="48" y="208"/>
                      <a:pt x="51" y="213"/>
                    </a:cubicBezTo>
                    <a:cubicBezTo>
                      <a:pt x="49" y="218"/>
                      <a:pt x="45" y="226"/>
                      <a:pt x="47" y="235"/>
                    </a:cubicBezTo>
                    <a:cubicBezTo>
                      <a:pt x="48" y="239"/>
                      <a:pt x="50" y="242"/>
                      <a:pt x="52" y="244"/>
                    </a:cubicBezTo>
                    <a:cubicBezTo>
                      <a:pt x="47" y="247"/>
                      <a:pt x="47" y="257"/>
                      <a:pt x="47" y="266"/>
                    </a:cubicBezTo>
                    <a:cubicBezTo>
                      <a:pt x="47" y="285"/>
                      <a:pt x="44" y="309"/>
                      <a:pt x="55" y="317"/>
                    </a:cubicBezTo>
                    <a:cubicBezTo>
                      <a:pt x="52" y="327"/>
                      <a:pt x="47" y="329"/>
                      <a:pt x="47" y="345"/>
                    </a:cubicBezTo>
                    <a:cubicBezTo>
                      <a:pt x="69" y="345"/>
                      <a:pt x="69" y="340"/>
                      <a:pt x="83" y="335"/>
                    </a:cubicBezTo>
                    <a:cubicBezTo>
                      <a:pt x="80" y="315"/>
                      <a:pt x="59" y="318"/>
                      <a:pt x="59" y="293"/>
                    </a:cubicBezTo>
                    <a:cubicBezTo>
                      <a:pt x="72" y="293"/>
                      <a:pt x="82" y="293"/>
                      <a:pt x="88" y="286"/>
                    </a:cubicBezTo>
                    <a:cubicBezTo>
                      <a:pt x="89" y="286"/>
                      <a:pt x="89" y="286"/>
                      <a:pt x="89" y="286"/>
                    </a:cubicBezTo>
                    <a:cubicBezTo>
                      <a:pt x="78" y="275"/>
                      <a:pt x="74" y="288"/>
                      <a:pt x="59" y="288"/>
                    </a:cubicBezTo>
                    <a:cubicBezTo>
                      <a:pt x="59" y="262"/>
                      <a:pt x="59" y="262"/>
                      <a:pt x="59" y="262"/>
                    </a:cubicBezTo>
                    <a:cubicBezTo>
                      <a:pt x="70" y="262"/>
                      <a:pt x="75" y="260"/>
                      <a:pt x="82" y="257"/>
                    </a:cubicBezTo>
                    <a:cubicBezTo>
                      <a:pt x="82" y="257"/>
                      <a:pt x="82" y="257"/>
                      <a:pt x="82" y="257"/>
                    </a:cubicBezTo>
                    <a:cubicBezTo>
                      <a:pt x="79" y="255"/>
                      <a:pt x="77" y="254"/>
                      <a:pt x="74" y="252"/>
                    </a:cubicBezTo>
                    <a:cubicBezTo>
                      <a:pt x="72" y="255"/>
                      <a:pt x="62" y="262"/>
                      <a:pt x="59" y="256"/>
                    </a:cubicBezTo>
                    <a:cubicBezTo>
                      <a:pt x="55" y="246"/>
                      <a:pt x="71" y="245"/>
                      <a:pt x="77" y="243"/>
                    </a:cubicBezTo>
                    <a:cubicBezTo>
                      <a:pt x="77" y="243"/>
                      <a:pt x="77" y="242"/>
                      <a:pt x="77" y="242"/>
                    </a:cubicBezTo>
                    <a:cubicBezTo>
                      <a:pt x="73" y="241"/>
                      <a:pt x="62" y="242"/>
                      <a:pt x="60" y="239"/>
                    </a:cubicBezTo>
                    <a:cubicBezTo>
                      <a:pt x="59" y="237"/>
                      <a:pt x="59" y="234"/>
                      <a:pt x="59" y="230"/>
                    </a:cubicBezTo>
                    <a:cubicBezTo>
                      <a:pt x="59" y="218"/>
                      <a:pt x="67" y="214"/>
                      <a:pt x="77" y="212"/>
                    </a:cubicBezTo>
                    <a:cubicBezTo>
                      <a:pt x="77" y="212"/>
                      <a:pt x="77" y="212"/>
                      <a:pt x="77" y="211"/>
                    </a:cubicBezTo>
                    <a:cubicBezTo>
                      <a:pt x="73" y="210"/>
                      <a:pt x="62" y="211"/>
                      <a:pt x="60" y="207"/>
                    </a:cubicBezTo>
                    <a:cubicBezTo>
                      <a:pt x="58" y="205"/>
                      <a:pt x="58" y="185"/>
                      <a:pt x="59" y="181"/>
                    </a:cubicBezTo>
                    <a:cubicBezTo>
                      <a:pt x="61" y="174"/>
                      <a:pt x="84" y="157"/>
                      <a:pt x="91" y="148"/>
                    </a:cubicBezTo>
                    <a:cubicBezTo>
                      <a:pt x="94" y="145"/>
                      <a:pt x="97" y="137"/>
                      <a:pt x="102" y="136"/>
                    </a:cubicBezTo>
                    <a:cubicBezTo>
                      <a:pt x="107" y="141"/>
                      <a:pt x="113" y="161"/>
                      <a:pt x="115" y="169"/>
                    </a:cubicBezTo>
                    <a:cubicBezTo>
                      <a:pt x="126" y="169"/>
                      <a:pt x="126" y="169"/>
                      <a:pt x="126" y="169"/>
                    </a:cubicBezTo>
                    <a:cubicBezTo>
                      <a:pt x="121" y="150"/>
                      <a:pt x="114" y="128"/>
                      <a:pt x="90" y="128"/>
                    </a:cubicBezTo>
                    <a:close/>
                    <a:moveTo>
                      <a:pt x="66" y="323"/>
                    </a:moveTo>
                    <a:cubicBezTo>
                      <a:pt x="67" y="321"/>
                      <a:pt x="73" y="328"/>
                      <a:pt x="74" y="331"/>
                    </a:cubicBezTo>
                    <a:cubicBezTo>
                      <a:pt x="71" y="334"/>
                      <a:pt x="65" y="338"/>
                      <a:pt x="60" y="338"/>
                    </a:cubicBezTo>
                    <a:cubicBezTo>
                      <a:pt x="60" y="332"/>
                      <a:pt x="62" y="326"/>
                      <a:pt x="66" y="323"/>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Freeform 248">
                <a:extLst>
                  <a:ext uri="{FF2B5EF4-FFF2-40B4-BE49-F238E27FC236}">
                    <a16:creationId xmlns:a16="http://schemas.microsoft.com/office/drawing/2014/main" id="{0152F9EB-3E0C-F44F-BD76-F98EB9DF7F9F}"/>
                  </a:ext>
                  <a:ext uri="{C183D7F6-B498-43B3-948B-1728B52AA6E4}">
                    <adec:decorative xmlns:adec="http://schemas.microsoft.com/office/drawing/2017/decorative" val="1"/>
                  </a:ext>
                </a:extLst>
              </p:cNvPr>
              <p:cNvSpPr>
                <a:spLocks noEditPoints="1"/>
              </p:cNvSpPr>
              <p:nvPr/>
            </p:nvSpPr>
            <p:spPr bwMode="auto">
              <a:xfrm>
                <a:off x="6095252" y="1622007"/>
                <a:ext cx="908435" cy="386210"/>
              </a:xfrm>
              <a:custGeom>
                <a:avLst/>
                <a:gdLst>
                  <a:gd name="T0" fmla="*/ 323 w 372"/>
                  <a:gd name="T1" fmla="*/ 16 h 149"/>
                  <a:gd name="T2" fmla="*/ 347 w 372"/>
                  <a:gd name="T3" fmla="*/ 7 h 149"/>
                  <a:gd name="T4" fmla="*/ 297 w 372"/>
                  <a:gd name="T5" fmla="*/ 61 h 149"/>
                  <a:gd name="T6" fmla="*/ 255 w 372"/>
                  <a:gd name="T7" fmla="*/ 85 h 149"/>
                  <a:gd name="T8" fmla="*/ 208 w 372"/>
                  <a:gd name="T9" fmla="*/ 43 h 149"/>
                  <a:gd name="T10" fmla="*/ 242 w 372"/>
                  <a:gd name="T11" fmla="*/ 10 h 149"/>
                  <a:gd name="T12" fmla="*/ 206 w 372"/>
                  <a:gd name="T13" fmla="*/ 65 h 149"/>
                  <a:gd name="T14" fmla="*/ 214 w 372"/>
                  <a:gd name="T15" fmla="*/ 80 h 149"/>
                  <a:gd name="T16" fmla="*/ 169 w 372"/>
                  <a:gd name="T17" fmla="*/ 55 h 149"/>
                  <a:gd name="T18" fmla="*/ 163 w 372"/>
                  <a:gd name="T19" fmla="*/ 76 h 149"/>
                  <a:gd name="T20" fmla="*/ 136 w 372"/>
                  <a:gd name="T21" fmla="*/ 129 h 149"/>
                  <a:gd name="T22" fmla="*/ 108 w 372"/>
                  <a:gd name="T23" fmla="*/ 125 h 149"/>
                  <a:gd name="T24" fmla="*/ 138 w 372"/>
                  <a:gd name="T25" fmla="*/ 144 h 149"/>
                  <a:gd name="T26" fmla="*/ 223 w 372"/>
                  <a:gd name="T27" fmla="*/ 80 h 149"/>
                  <a:gd name="T28" fmla="*/ 285 w 372"/>
                  <a:gd name="T29" fmla="*/ 106 h 149"/>
                  <a:gd name="T30" fmla="*/ 303 w 372"/>
                  <a:gd name="T31" fmla="*/ 105 h 149"/>
                  <a:gd name="T32" fmla="*/ 372 w 372"/>
                  <a:gd name="T33" fmla="*/ 107 h 149"/>
                  <a:gd name="T34" fmla="*/ 367 w 372"/>
                  <a:gd name="T35" fmla="*/ 57 h 149"/>
                  <a:gd name="T36" fmla="*/ 363 w 372"/>
                  <a:gd name="T37" fmla="*/ 82 h 149"/>
                  <a:gd name="T38" fmla="*/ 349 w 372"/>
                  <a:gd name="T39" fmla="*/ 81 h 149"/>
                  <a:gd name="T40" fmla="*/ 337 w 372"/>
                  <a:gd name="T41" fmla="*/ 82 h 149"/>
                  <a:gd name="T42" fmla="*/ 302 w 372"/>
                  <a:gd name="T43" fmla="*/ 62 h 149"/>
                  <a:gd name="T44" fmla="*/ 347 w 372"/>
                  <a:gd name="T45" fmla="*/ 20 h 149"/>
                  <a:gd name="T46" fmla="*/ 329 w 372"/>
                  <a:gd name="T47" fmla="*/ 27 h 149"/>
                  <a:gd name="T48" fmla="*/ 334 w 372"/>
                  <a:gd name="T49" fmla="*/ 51 h 149"/>
                  <a:gd name="T50" fmla="*/ 353 w 372"/>
                  <a:gd name="T51" fmla="*/ 45 h 149"/>
                  <a:gd name="T52" fmla="*/ 347 w 372"/>
                  <a:gd name="T53" fmla="*/ 20 h 149"/>
                  <a:gd name="T54" fmla="*/ 104 w 372"/>
                  <a:gd name="T55" fmla="*/ 60 h 149"/>
                  <a:gd name="T56" fmla="*/ 96 w 372"/>
                  <a:gd name="T57" fmla="*/ 49 h 149"/>
                  <a:gd name="T58" fmla="*/ 99 w 372"/>
                  <a:gd name="T59" fmla="*/ 85 h 149"/>
                  <a:gd name="T60" fmla="*/ 35 w 372"/>
                  <a:gd name="T61" fmla="*/ 68 h 149"/>
                  <a:gd name="T62" fmla="*/ 4 w 372"/>
                  <a:gd name="T63" fmla="*/ 120 h 149"/>
                  <a:gd name="T64" fmla="*/ 51 w 372"/>
                  <a:gd name="T65" fmla="*/ 107 h 149"/>
                  <a:gd name="T66" fmla="*/ 90 w 372"/>
                  <a:gd name="T67" fmla="*/ 114 h 149"/>
                  <a:gd name="T68" fmla="*/ 72 w 372"/>
                  <a:gd name="T69" fmla="*/ 122 h 149"/>
                  <a:gd name="T70" fmla="*/ 78 w 372"/>
                  <a:gd name="T71" fmla="*/ 146 h 149"/>
                  <a:gd name="T72" fmla="*/ 96 w 372"/>
                  <a:gd name="T73" fmla="*/ 139 h 149"/>
                  <a:gd name="T74" fmla="*/ 90 w 372"/>
                  <a:gd name="T75"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2" h="149">
                    <a:moveTo>
                      <a:pt x="331" y="0"/>
                    </a:moveTo>
                    <a:cubicBezTo>
                      <a:pt x="328" y="6"/>
                      <a:pt x="326" y="11"/>
                      <a:pt x="323" y="16"/>
                    </a:cubicBezTo>
                    <a:cubicBezTo>
                      <a:pt x="328" y="19"/>
                      <a:pt x="333" y="22"/>
                      <a:pt x="338" y="25"/>
                    </a:cubicBezTo>
                    <a:cubicBezTo>
                      <a:pt x="341" y="19"/>
                      <a:pt x="344" y="13"/>
                      <a:pt x="347" y="7"/>
                    </a:cubicBezTo>
                    <a:cubicBezTo>
                      <a:pt x="341" y="5"/>
                      <a:pt x="336" y="2"/>
                      <a:pt x="331" y="0"/>
                    </a:cubicBezTo>
                    <a:close/>
                    <a:moveTo>
                      <a:pt x="297" y="61"/>
                    </a:moveTo>
                    <a:cubicBezTo>
                      <a:pt x="297" y="80"/>
                      <a:pt x="287" y="85"/>
                      <a:pt x="268" y="85"/>
                    </a:cubicBezTo>
                    <a:cubicBezTo>
                      <a:pt x="264" y="85"/>
                      <a:pt x="259" y="85"/>
                      <a:pt x="255" y="85"/>
                    </a:cubicBezTo>
                    <a:cubicBezTo>
                      <a:pt x="248" y="83"/>
                      <a:pt x="211" y="52"/>
                      <a:pt x="209" y="47"/>
                    </a:cubicBezTo>
                    <a:cubicBezTo>
                      <a:pt x="209" y="45"/>
                      <a:pt x="209" y="44"/>
                      <a:pt x="208" y="43"/>
                    </a:cubicBezTo>
                    <a:cubicBezTo>
                      <a:pt x="214" y="37"/>
                      <a:pt x="232" y="31"/>
                      <a:pt x="242" y="30"/>
                    </a:cubicBezTo>
                    <a:cubicBezTo>
                      <a:pt x="242" y="23"/>
                      <a:pt x="242" y="16"/>
                      <a:pt x="242" y="10"/>
                    </a:cubicBezTo>
                    <a:cubicBezTo>
                      <a:pt x="228" y="13"/>
                      <a:pt x="197" y="25"/>
                      <a:pt x="192" y="36"/>
                    </a:cubicBezTo>
                    <a:cubicBezTo>
                      <a:pt x="186" y="50"/>
                      <a:pt x="198" y="71"/>
                      <a:pt x="206" y="65"/>
                    </a:cubicBezTo>
                    <a:cubicBezTo>
                      <a:pt x="210" y="67"/>
                      <a:pt x="213" y="70"/>
                      <a:pt x="215" y="74"/>
                    </a:cubicBezTo>
                    <a:cubicBezTo>
                      <a:pt x="215" y="76"/>
                      <a:pt x="214" y="78"/>
                      <a:pt x="214" y="80"/>
                    </a:cubicBezTo>
                    <a:cubicBezTo>
                      <a:pt x="206" y="85"/>
                      <a:pt x="193" y="85"/>
                      <a:pt x="179" y="85"/>
                    </a:cubicBezTo>
                    <a:cubicBezTo>
                      <a:pt x="179" y="70"/>
                      <a:pt x="173" y="64"/>
                      <a:pt x="169" y="55"/>
                    </a:cubicBezTo>
                    <a:cubicBezTo>
                      <a:pt x="168" y="55"/>
                      <a:pt x="168" y="54"/>
                      <a:pt x="168" y="54"/>
                    </a:cubicBezTo>
                    <a:cubicBezTo>
                      <a:pt x="166" y="62"/>
                      <a:pt x="164" y="69"/>
                      <a:pt x="163" y="76"/>
                    </a:cubicBezTo>
                    <a:cubicBezTo>
                      <a:pt x="167" y="81"/>
                      <a:pt x="175" y="89"/>
                      <a:pt x="172" y="99"/>
                    </a:cubicBezTo>
                    <a:cubicBezTo>
                      <a:pt x="169" y="108"/>
                      <a:pt x="146" y="127"/>
                      <a:pt x="136" y="129"/>
                    </a:cubicBezTo>
                    <a:cubicBezTo>
                      <a:pt x="123" y="132"/>
                      <a:pt x="117" y="124"/>
                      <a:pt x="109" y="121"/>
                    </a:cubicBezTo>
                    <a:cubicBezTo>
                      <a:pt x="109" y="122"/>
                      <a:pt x="108" y="124"/>
                      <a:pt x="108" y="125"/>
                    </a:cubicBezTo>
                    <a:cubicBezTo>
                      <a:pt x="108" y="125"/>
                      <a:pt x="107" y="126"/>
                      <a:pt x="107" y="127"/>
                    </a:cubicBezTo>
                    <a:cubicBezTo>
                      <a:pt x="118" y="131"/>
                      <a:pt x="126" y="140"/>
                      <a:pt x="138" y="144"/>
                    </a:cubicBezTo>
                    <a:cubicBezTo>
                      <a:pt x="157" y="149"/>
                      <a:pt x="180" y="123"/>
                      <a:pt x="179" y="107"/>
                    </a:cubicBezTo>
                    <a:cubicBezTo>
                      <a:pt x="203" y="108"/>
                      <a:pt x="223" y="103"/>
                      <a:pt x="223" y="80"/>
                    </a:cubicBezTo>
                    <a:cubicBezTo>
                      <a:pt x="223" y="80"/>
                      <a:pt x="223" y="80"/>
                      <a:pt x="223" y="80"/>
                    </a:cubicBezTo>
                    <a:cubicBezTo>
                      <a:pt x="230" y="94"/>
                      <a:pt x="257" y="117"/>
                      <a:pt x="285" y="106"/>
                    </a:cubicBezTo>
                    <a:cubicBezTo>
                      <a:pt x="290" y="104"/>
                      <a:pt x="293" y="99"/>
                      <a:pt x="297" y="96"/>
                    </a:cubicBezTo>
                    <a:cubicBezTo>
                      <a:pt x="299" y="99"/>
                      <a:pt x="301" y="102"/>
                      <a:pt x="303" y="105"/>
                    </a:cubicBezTo>
                    <a:cubicBezTo>
                      <a:pt x="313" y="113"/>
                      <a:pt x="339" y="106"/>
                      <a:pt x="345" y="102"/>
                    </a:cubicBezTo>
                    <a:cubicBezTo>
                      <a:pt x="353" y="106"/>
                      <a:pt x="361" y="108"/>
                      <a:pt x="372" y="107"/>
                    </a:cubicBezTo>
                    <a:cubicBezTo>
                      <a:pt x="372" y="89"/>
                      <a:pt x="372" y="71"/>
                      <a:pt x="369" y="57"/>
                    </a:cubicBezTo>
                    <a:cubicBezTo>
                      <a:pt x="368" y="57"/>
                      <a:pt x="368" y="57"/>
                      <a:pt x="367" y="57"/>
                    </a:cubicBezTo>
                    <a:cubicBezTo>
                      <a:pt x="365" y="61"/>
                      <a:pt x="362" y="65"/>
                      <a:pt x="359" y="69"/>
                    </a:cubicBezTo>
                    <a:cubicBezTo>
                      <a:pt x="359" y="75"/>
                      <a:pt x="361" y="78"/>
                      <a:pt x="363" y="82"/>
                    </a:cubicBezTo>
                    <a:cubicBezTo>
                      <a:pt x="363" y="83"/>
                      <a:pt x="363" y="84"/>
                      <a:pt x="363" y="85"/>
                    </a:cubicBezTo>
                    <a:cubicBezTo>
                      <a:pt x="358" y="84"/>
                      <a:pt x="353" y="83"/>
                      <a:pt x="349" y="81"/>
                    </a:cubicBezTo>
                    <a:cubicBezTo>
                      <a:pt x="349" y="75"/>
                      <a:pt x="349" y="68"/>
                      <a:pt x="349" y="61"/>
                    </a:cubicBezTo>
                    <a:cubicBezTo>
                      <a:pt x="340" y="68"/>
                      <a:pt x="344" y="77"/>
                      <a:pt x="337" y="82"/>
                    </a:cubicBezTo>
                    <a:cubicBezTo>
                      <a:pt x="333" y="85"/>
                      <a:pt x="328" y="85"/>
                      <a:pt x="321" y="85"/>
                    </a:cubicBezTo>
                    <a:cubicBezTo>
                      <a:pt x="302" y="85"/>
                      <a:pt x="302" y="80"/>
                      <a:pt x="302" y="62"/>
                    </a:cubicBezTo>
                    <a:cubicBezTo>
                      <a:pt x="300" y="62"/>
                      <a:pt x="299" y="61"/>
                      <a:pt x="297" y="61"/>
                    </a:cubicBezTo>
                    <a:close/>
                    <a:moveTo>
                      <a:pt x="347" y="20"/>
                    </a:moveTo>
                    <a:cubicBezTo>
                      <a:pt x="345" y="24"/>
                      <a:pt x="343" y="28"/>
                      <a:pt x="341" y="32"/>
                    </a:cubicBezTo>
                    <a:cubicBezTo>
                      <a:pt x="338" y="33"/>
                      <a:pt x="332" y="28"/>
                      <a:pt x="329" y="27"/>
                    </a:cubicBezTo>
                    <a:cubicBezTo>
                      <a:pt x="325" y="30"/>
                      <a:pt x="321" y="39"/>
                      <a:pt x="320" y="44"/>
                    </a:cubicBezTo>
                    <a:cubicBezTo>
                      <a:pt x="325" y="46"/>
                      <a:pt x="329" y="49"/>
                      <a:pt x="334" y="51"/>
                    </a:cubicBezTo>
                    <a:cubicBezTo>
                      <a:pt x="336" y="47"/>
                      <a:pt x="339" y="43"/>
                      <a:pt x="341" y="39"/>
                    </a:cubicBezTo>
                    <a:cubicBezTo>
                      <a:pt x="345" y="39"/>
                      <a:pt x="349" y="43"/>
                      <a:pt x="353" y="45"/>
                    </a:cubicBezTo>
                    <a:cubicBezTo>
                      <a:pt x="356" y="40"/>
                      <a:pt x="359" y="34"/>
                      <a:pt x="363" y="29"/>
                    </a:cubicBezTo>
                    <a:cubicBezTo>
                      <a:pt x="357" y="26"/>
                      <a:pt x="352" y="23"/>
                      <a:pt x="347" y="20"/>
                    </a:cubicBezTo>
                    <a:close/>
                    <a:moveTo>
                      <a:pt x="107" y="107"/>
                    </a:moveTo>
                    <a:cubicBezTo>
                      <a:pt x="107" y="91"/>
                      <a:pt x="109" y="72"/>
                      <a:pt x="104" y="60"/>
                    </a:cubicBezTo>
                    <a:cubicBezTo>
                      <a:pt x="102" y="57"/>
                      <a:pt x="100" y="53"/>
                      <a:pt x="97" y="50"/>
                    </a:cubicBezTo>
                    <a:cubicBezTo>
                      <a:pt x="97" y="49"/>
                      <a:pt x="97" y="49"/>
                      <a:pt x="96" y="49"/>
                    </a:cubicBezTo>
                    <a:cubicBezTo>
                      <a:pt x="94" y="55"/>
                      <a:pt x="92" y="62"/>
                      <a:pt x="90" y="68"/>
                    </a:cubicBezTo>
                    <a:cubicBezTo>
                      <a:pt x="93" y="73"/>
                      <a:pt x="98" y="77"/>
                      <a:pt x="99" y="85"/>
                    </a:cubicBezTo>
                    <a:cubicBezTo>
                      <a:pt x="85" y="85"/>
                      <a:pt x="70" y="85"/>
                      <a:pt x="56" y="85"/>
                    </a:cubicBezTo>
                    <a:cubicBezTo>
                      <a:pt x="47" y="82"/>
                      <a:pt x="43" y="72"/>
                      <a:pt x="35" y="68"/>
                    </a:cubicBezTo>
                    <a:cubicBezTo>
                      <a:pt x="20" y="68"/>
                      <a:pt x="2" y="104"/>
                      <a:pt x="0" y="118"/>
                    </a:cubicBezTo>
                    <a:cubicBezTo>
                      <a:pt x="1" y="119"/>
                      <a:pt x="3" y="119"/>
                      <a:pt x="4" y="120"/>
                    </a:cubicBezTo>
                    <a:cubicBezTo>
                      <a:pt x="10" y="112"/>
                      <a:pt x="17" y="87"/>
                      <a:pt x="31" y="90"/>
                    </a:cubicBezTo>
                    <a:cubicBezTo>
                      <a:pt x="39" y="94"/>
                      <a:pt x="42" y="104"/>
                      <a:pt x="51" y="107"/>
                    </a:cubicBezTo>
                    <a:cubicBezTo>
                      <a:pt x="70" y="107"/>
                      <a:pt x="89" y="107"/>
                      <a:pt x="107" y="107"/>
                    </a:cubicBezTo>
                    <a:close/>
                    <a:moveTo>
                      <a:pt x="90" y="114"/>
                    </a:moveTo>
                    <a:cubicBezTo>
                      <a:pt x="88" y="119"/>
                      <a:pt x="86" y="123"/>
                      <a:pt x="84" y="127"/>
                    </a:cubicBezTo>
                    <a:cubicBezTo>
                      <a:pt x="80" y="125"/>
                      <a:pt x="76" y="123"/>
                      <a:pt x="72" y="122"/>
                    </a:cubicBezTo>
                    <a:cubicBezTo>
                      <a:pt x="69" y="127"/>
                      <a:pt x="66" y="132"/>
                      <a:pt x="63" y="137"/>
                    </a:cubicBezTo>
                    <a:cubicBezTo>
                      <a:pt x="68" y="140"/>
                      <a:pt x="73" y="143"/>
                      <a:pt x="78" y="146"/>
                    </a:cubicBezTo>
                    <a:cubicBezTo>
                      <a:pt x="80" y="141"/>
                      <a:pt x="82" y="137"/>
                      <a:pt x="84" y="132"/>
                    </a:cubicBezTo>
                    <a:cubicBezTo>
                      <a:pt x="89" y="134"/>
                      <a:pt x="92" y="137"/>
                      <a:pt x="96" y="139"/>
                    </a:cubicBezTo>
                    <a:cubicBezTo>
                      <a:pt x="100" y="133"/>
                      <a:pt x="103" y="128"/>
                      <a:pt x="106" y="123"/>
                    </a:cubicBezTo>
                    <a:cubicBezTo>
                      <a:pt x="101" y="120"/>
                      <a:pt x="95" y="117"/>
                      <a:pt x="90" y="11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Freeform 249">
                <a:extLst>
                  <a:ext uri="{FF2B5EF4-FFF2-40B4-BE49-F238E27FC236}">
                    <a16:creationId xmlns:a16="http://schemas.microsoft.com/office/drawing/2014/main" id="{6B2C804A-BC38-B84C-8D62-0F20C4B53210}"/>
                  </a:ext>
                  <a:ext uri="{C183D7F6-B498-43B3-948B-1728B52AA6E4}">
                    <adec:decorative xmlns:adec="http://schemas.microsoft.com/office/drawing/2017/decorative" val="1"/>
                  </a:ext>
                </a:extLst>
              </p:cNvPr>
              <p:cNvSpPr>
                <a:spLocks noEditPoints="1"/>
              </p:cNvSpPr>
              <p:nvPr/>
            </p:nvSpPr>
            <p:spPr bwMode="auto">
              <a:xfrm>
                <a:off x="4317657" y="3637304"/>
                <a:ext cx="538447" cy="367610"/>
              </a:xfrm>
              <a:custGeom>
                <a:avLst/>
                <a:gdLst>
                  <a:gd name="T0" fmla="*/ 0 w 220"/>
                  <a:gd name="T1" fmla="*/ 13 h 142"/>
                  <a:gd name="T2" fmla="*/ 22 w 220"/>
                  <a:gd name="T3" fmla="*/ 0 h 142"/>
                  <a:gd name="T4" fmla="*/ 0 w 220"/>
                  <a:gd name="T5" fmla="*/ 23 h 142"/>
                  <a:gd name="T6" fmla="*/ 22 w 220"/>
                  <a:gd name="T7" fmla="*/ 10 h 142"/>
                  <a:gd name="T8" fmla="*/ 8 w 220"/>
                  <a:gd name="T9" fmla="*/ 39 h 142"/>
                  <a:gd name="T10" fmla="*/ 13 w 220"/>
                  <a:gd name="T11" fmla="*/ 110 h 142"/>
                  <a:gd name="T12" fmla="*/ 20 w 220"/>
                  <a:gd name="T13" fmla="*/ 96 h 142"/>
                  <a:gd name="T14" fmla="*/ 14 w 220"/>
                  <a:gd name="T15" fmla="*/ 27 h 142"/>
                  <a:gd name="T16" fmla="*/ 217 w 220"/>
                  <a:gd name="T17" fmla="*/ 80 h 142"/>
                  <a:gd name="T18" fmla="*/ 213 w 220"/>
                  <a:gd name="T19" fmla="*/ 73 h 142"/>
                  <a:gd name="T20" fmla="*/ 213 w 220"/>
                  <a:gd name="T21" fmla="*/ 96 h 142"/>
                  <a:gd name="T22" fmla="*/ 198 w 220"/>
                  <a:gd name="T23" fmla="*/ 78 h 142"/>
                  <a:gd name="T24" fmla="*/ 186 w 220"/>
                  <a:gd name="T25" fmla="*/ 97 h 142"/>
                  <a:gd name="T26" fmla="*/ 167 w 220"/>
                  <a:gd name="T27" fmla="*/ 78 h 142"/>
                  <a:gd name="T28" fmla="*/ 140 w 220"/>
                  <a:gd name="T29" fmla="*/ 86 h 142"/>
                  <a:gd name="T30" fmla="*/ 106 w 220"/>
                  <a:gd name="T31" fmla="*/ 53 h 142"/>
                  <a:gd name="T32" fmla="*/ 139 w 220"/>
                  <a:gd name="T33" fmla="*/ 28 h 142"/>
                  <a:gd name="T34" fmla="*/ 108 w 220"/>
                  <a:gd name="T35" fmla="*/ 74 h 142"/>
                  <a:gd name="T36" fmla="*/ 138 w 220"/>
                  <a:gd name="T37" fmla="*/ 95 h 142"/>
                  <a:gd name="T38" fmla="*/ 92 w 220"/>
                  <a:gd name="T39" fmla="*/ 97 h 142"/>
                  <a:gd name="T40" fmla="*/ 81 w 220"/>
                  <a:gd name="T41" fmla="*/ 69 h 142"/>
                  <a:gd name="T42" fmla="*/ 87 w 220"/>
                  <a:gd name="T43" fmla="*/ 104 h 142"/>
                  <a:gd name="T44" fmla="*/ 31 w 220"/>
                  <a:gd name="T45" fmla="*/ 132 h 142"/>
                  <a:gd name="T46" fmla="*/ 63 w 220"/>
                  <a:gd name="T47" fmla="*/ 140 h 142"/>
                  <a:gd name="T48" fmla="*/ 168 w 220"/>
                  <a:gd name="T49" fmla="*/ 104 h 142"/>
                  <a:gd name="T50" fmla="*/ 218 w 220"/>
                  <a:gd name="T51" fmla="*/ 108 h 142"/>
                  <a:gd name="T52" fmla="*/ 184 w 220"/>
                  <a:gd name="T53" fmla="*/ 40 h 142"/>
                  <a:gd name="T54" fmla="*/ 199 w 220"/>
                  <a:gd name="T55" fmla="*/ 36 h 142"/>
                  <a:gd name="T56" fmla="*/ 201 w 220"/>
                  <a:gd name="T57" fmla="*/ 42 h 142"/>
                  <a:gd name="T58" fmla="*/ 207 w 220"/>
                  <a:gd name="T59" fmla="*/ 57 h 142"/>
                  <a:gd name="T60" fmla="*/ 201 w 220"/>
                  <a:gd name="T61" fmla="*/ 42 h 142"/>
                  <a:gd name="T62" fmla="*/ 181 w 220"/>
                  <a:gd name="T63" fmla="*/ 58 h 142"/>
                  <a:gd name="T64" fmla="*/ 197 w 220"/>
                  <a:gd name="T65" fmla="*/ 5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0" h="142">
                    <a:moveTo>
                      <a:pt x="22" y="0"/>
                    </a:moveTo>
                    <a:cubicBezTo>
                      <a:pt x="15" y="4"/>
                      <a:pt x="2" y="4"/>
                      <a:pt x="0" y="13"/>
                    </a:cubicBezTo>
                    <a:cubicBezTo>
                      <a:pt x="8" y="11"/>
                      <a:pt x="18" y="7"/>
                      <a:pt x="23" y="2"/>
                    </a:cubicBezTo>
                    <a:cubicBezTo>
                      <a:pt x="22" y="0"/>
                      <a:pt x="23" y="1"/>
                      <a:pt x="22" y="0"/>
                    </a:cubicBezTo>
                    <a:close/>
                    <a:moveTo>
                      <a:pt x="22" y="10"/>
                    </a:moveTo>
                    <a:cubicBezTo>
                      <a:pt x="15" y="14"/>
                      <a:pt x="2" y="14"/>
                      <a:pt x="0" y="23"/>
                    </a:cubicBezTo>
                    <a:cubicBezTo>
                      <a:pt x="6" y="22"/>
                      <a:pt x="19" y="18"/>
                      <a:pt x="22" y="13"/>
                    </a:cubicBezTo>
                    <a:cubicBezTo>
                      <a:pt x="23" y="12"/>
                      <a:pt x="23" y="11"/>
                      <a:pt x="22" y="10"/>
                    </a:cubicBezTo>
                    <a:close/>
                    <a:moveTo>
                      <a:pt x="14" y="27"/>
                    </a:moveTo>
                    <a:cubicBezTo>
                      <a:pt x="11" y="31"/>
                      <a:pt x="10" y="35"/>
                      <a:pt x="8" y="39"/>
                    </a:cubicBezTo>
                    <a:cubicBezTo>
                      <a:pt x="9" y="46"/>
                      <a:pt x="9" y="54"/>
                      <a:pt x="10" y="61"/>
                    </a:cubicBezTo>
                    <a:cubicBezTo>
                      <a:pt x="13" y="77"/>
                      <a:pt x="14" y="93"/>
                      <a:pt x="13" y="110"/>
                    </a:cubicBezTo>
                    <a:cubicBezTo>
                      <a:pt x="13" y="110"/>
                      <a:pt x="14" y="110"/>
                      <a:pt x="14" y="110"/>
                    </a:cubicBezTo>
                    <a:cubicBezTo>
                      <a:pt x="16" y="105"/>
                      <a:pt x="19" y="102"/>
                      <a:pt x="20" y="96"/>
                    </a:cubicBezTo>
                    <a:cubicBezTo>
                      <a:pt x="23" y="83"/>
                      <a:pt x="18" y="58"/>
                      <a:pt x="16" y="46"/>
                    </a:cubicBezTo>
                    <a:cubicBezTo>
                      <a:pt x="15" y="40"/>
                      <a:pt x="14" y="34"/>
                      <a:pt x="14" y="27"/>
                    </a:cubicBezTo>
                    <a:close/>
                    <a:moveTo>
                      <a:pt x="218" y="108"/>
                    </a:moveTo>
                    <a:cubicBezTo>
                      <a:pt x="218" y="99"/>
                      <a:pt x="220" y="87"/>
                      <a:pt x="217" y="80"/>
                    </a:cubicBezTo>
                    <a:cubicBezTo>
                      <a:pt x="216" y="78"/>
                      <a:pt x="215" y="76"/>
                      <a:pt x="213" y="73"/>
                    </a:cubicBezTo>
                    <a:cubicBezTo>
                      <a:pt x="213" y="73"/>
                      <a:pt x="213" y="73"/>
                      <a:pt x="213" y="73"/>
                    </a:cubicBezTo>
                    <a:cubicBezTo>
                      <a:pt x="212" y="76"/>
                      <a:pt x="210" y="78"/>
                      <a:pt x="209" y="81"/>
                    </a:cubicBezTo>
                    <a:cubicBezTo>
                      <a:pt x="211" y="83"/>
                      <a:pt x="219" y="93"/>
                      <a:pt x="213" y="96"/>
                    </a:cubicBezTo>
                    <a:cubicBezTo>
                      <a:pt x="202" y="101"/>
                      <a:pt x="202" y="84"/>
                      <a:pt x="199" y="78"/>
                    </a:cubicBezTo>
                    <a:cubicBezTo>
                      <a:pt x="199" y="78"/>
                      <a:pt x="199" y="78"/>
                      <a:pt x="198" y="78"/>
                    </a:cubicBezTo>
                    <a:cubicBezTo>
                      <a:pt x="197" y="82"/>
                      <a:pt x="198" y="93"/>
                      <a:pt x="195" y="95"/>
                    </a:cubicBezTo>
                    <a:cubicBezTo>
                      <a:pt x="193" y="97"/>
                      <a:pt x="189" y="97"/>
                      <a:pt x="186" y="97"/>
                    </a:cubicBezTo>
                    <a:cubicBezTo>
                      <a:pt x="174" y="97"/>
                      <a:pt x="169" y="88"/>
                      <a:pt x="168" y="78"/>
                    </a:cubicBezTo>
                    <a:cubicBezTo>
                      <a:pt x="167" y="78"/>
                      <a:pt x="167" y="78"/>
                      <a:pt x="167" y="78"/>
                    </a:cubicBezTo>
                    <a:cubicBezTo>
                      <a:pt x="161" y="93"/>
                      <a:pt x="171" y="97"/>
                      <a:pt x="146" y="97"/>
                    </a:cubicBezTo>
                    <a:cubicBezTo>
                      <a:pt x="144" y="93"/>
                      <a:pt x="142" y="90"/>
                      <a:pt x="140" y="86"/>
                    </a:cubicBezTo>
                    <a:cubicBezTo>
                      <a:pt x="134" y="78"/>
                      <a:pt x="127" y="71"/>
                      <a:pt x="119" y="65"/>
                    </a:cubicBezTo>
                    <a:cubicBezTo>
                      <a:pt x="115" y="62"/>
                      <a:pt x="107" y="58"/>
                      <a:pt x="106" y="53"/>
                    </a:cubicBezTo>
                    <a:cubicBezTo>
                      <a:pt x="110" y="47"/>
                      <a:pt x="131" y="41"/>
                      <a:pt x="139" y="39"/>
                    </a:cubicBezTo>
                    <a:cubicBezTo>
                      <a:pt x="139" y="35"/>
                      <a:pt x="139" y="32"/>
                      <a:pt x="139" y="28"/>
                    </a:cubicBezTo>
                    <a:cubicBezTo>
                      <a:pt x="120" y="33"/>
                      <a:pt x="97" y="40"/>
                      <a:pt x="98" y="65"/>
                    </a:cubicBezTo>
                    <a:cubicBezTo>
                      <a:pt x="100" y="68"/>
                      <a:pt x="104" y="72"/>
                      <a:pt x="108" y="74"/>
                    </a:cubicBezTo>
                    <a:cubicBezTo>
                      <a:pt x="110" y="75"/>
                      <a:pt x="110" y="75"/>
                      <a:pt x="111" y="73"/>
                    </a:cubicBezTo>
                    <a:cubicBezTo>
                      <a:pt x="123" y="77"/>
                      <a:pt x="129" y="88"/>
                      <a:pt x="138" y="95"/>
                    </a:cubicBezTo>
                    <a:cubicBezTo>
                      <a:pt x="138" y="96"/>
                      <a:pt x="138" y="96"/>
                      <a:pt x="138" y="97"/>
                    </a:cubicBezTo>
                    <a:cubicBezTo>
                      <a:pt x="123" y="97"/>
                      <a:pt x="107" y="97"/>
                      <a:pt x="92" y="97"/>
                    </a:cubicBezTo>
                    <a:cubicBezTo>
                      <a:pt x="92" y="83"/>
                      <a:pt x="88" y="79"/>
                      <a:pt x="84" y="71"/>
                    </a:cubicBezTo>
                    <a:cubicBezTo>
                      <a:pt x="83" y="71"/>
                      <a:pt x="82" y="70"/>
                      <a:pt x="81" y="69"/>
                    </a:cubicBezTo>
                    <a:cubicBezTo>
                      <a:pt x="80" y="73"/>
                      <a:pt x="79" y="76"/>
                      <a:pt x="77" y="80"/>
                    </a:cubicBezTo>
                    <a:cubicBezTo>
                      <a:pt x="81" y="85"/>
                      <a:pt x="90" y="93"/>
                      <a:pt x="87" y="104"/>
                    </a:cubicBezTo>
                    <a:cubicBezTo>
                      <a:pt x="83" y="123"/>
                      <a:pt x="56" y="138"/>
                      <a:pt x="32" y="129"/>
                    </a:cubicBezTo>
                    <a:cubicBezTo>
                      <a:pt x="31" y="130"/>
                      <a:pt x="31" y="131"/>
                      <a:pt x="31" y="132"/>
                    </a:cubicBezTo>
                    <a:cubicBezTo>
                      <a:pt x="35" y="133"/>
                      <a:pt x="38" y="135"/>
                      <a:pt x="42" y="136"/>
                    </a:cubicBezTo>
                    <a:cubicBezTo>
                      <a:pt x="47" y="138"/>
                      <a:pt x="55" y="142"/>
                      <a:pt x="63" y="140"/>
                    </a:cubicBezTo>
                    <a:cubicBezTo>
                      <a:pt x="74" y="138"/>
                      <a:pt x="92" y="122"/>
                      <a:pt x="92" y="108"/>
                    </a:cubicBezTo>
                    <a:cubicBezTo>
                      <a:pt x="113" y="108"/>
                      <a:pt x="156" y="112"/>
                      <a:pt x="168" y="104"/>
                    </a:cubicBezTo>
                    <a:cubicBezTo>
                      <a:pt x="176" y="108"/>
                      <a:pt x="194" y="111"/>
                      <a:pt x="200" y="104"/>
                    </a:cubicBezTo>
                    <a:cubicBezTo>
                      <a:pt x="203" y="108"/>
                      <a:pt x="211" y="108"/>
                      <a:pt x="218" y="108"/>
                    </a:cubicBezTo>
                    <a:close/>
                    <a:moveTo>
                      <a:pt x="188" y="31"/>
                    </a:moveTo>
                    <a:cubicBezTo>
                      <a:pt x="187" y="34"/>
                      <a:pt x="185" y="37"/>
                      <a:pt x="184" y="40"/>
                    </a:cubicBezTo>
                    <a:cubicBezTo>
                      <a:pt x="187" y="42"/>
                      <a:pt x="191" y="44"/>
                      <a:pt x="194" y="46"/>
                    </a:cubicBezTo>
                    <a:cubicBezTo>
                      <a:pt x="196" y="42"/>
                      <a:pt x="198" y="39"/>
                      <a:pt x="199" y="36"/>
                    </a:cubicBezTo>
                    <a:cubicBezTo>
                      <a:pt x="195" y="34"/>
                      <a:pt x="192" y="32"/>
                      <a:pt x="188" y="31"/>
                    </a:cubicBezTo>
                    <a:close/>
                    <a:moveTo>
                      <a:pt x="201" y="42"/>
                    </a:moveTo>
                    <a:cubicBezTo>
                      <a:pt x="199" y="45"/>
                      <a:pt x="198" y="48"/>
                      <a:pt x="196" y="51"/>
                    </a:cubicBezTo>
                    <a:cubicBezTo>
                      <a:pt x="200" y="53"/>
                      <a:pt x="203" y="55"/>
                      <a:pt x="207" y="57"/>
                    </a:cubicBezTo>
                    <a:cubicBezTo>
                      <a:pt x="208" y="54"/>
                      <a:pt x="210" y="51"/>
                      <a:pt x="212" y="47"/>
                    </a:cubicBezTo>
                    <a:cubicBezTo>
                      <a:pt x="208" y="46"/>
                      <a:pt x="204" y="44"/>
                      <a:pt x="201" y="42"/>
                    </a:cubicBezTo>
                    <a:close/>
                    <a:moveTo>
                      <a:pt x="186" y="48"/>
                    </a:moveTo>
                    <a:cubicBezTo>
                      <a:pt x="184" y="52"/>
                      <a:pt x="183" y="55"/>
                      <a:pt x="181" y="58"/>
                    </a:cubicBezTo>
                    <a:cubicBezTo>
                      <a:pt x="185" y="60"/>
                      <a:pt x="188" y="62"/>
                      <a:pt x="192" y="63"/>
                    </a:cubicBezTo>
                    <a:cubicBezTo>
                      <a:pt x="193" y="60"/>
                      <a:pt x="195" y="57"/>
                      <a:pt x="197" y="53"/>
                    </a:cubicBezTo>
                    <a:cubicBezTo>
                      <a:pt x="193" y="52"/>
                      <a:pt x="189" y="50"/>
                      <a:pt x="186" y="4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Freeform 250">
                <a:extLst>
                  <a:ext uri="{FF2B5EF4-FFF2-40B4-BE49-F238E27FC236}">
                    <a16:creationId xmlns:a16="http://schemas.microsoft.com/office/drawing/2014/main" id="{85DB4F02-24AA-D045-86A7-07339C2C14C0}"/>
                  </a:ext>
                  <a:ext uri="{C183D7F6-B498-43B3-948B-1728B52AA6E4}">
                    <adec:decorative xmlns:adec="http://schemas.microsoft.com/office/drawing/2017/decorative" val="1"/>
                  </a:ext>
                </a:extLst>
              </p:cNvPr>
              <p:cNvSpPr>
                <a:spLocks noEditPoints="1"/>
              </p:cNvSpPr>
              <p:nvPr/>
            </p:nvSpPr>
            <p:spPr bwMode="auto">
              <a:xfrm>
                <a:off x="6512781" y="3634022"/>
                <a:ext cx="711039" cy="246168"/>
              </a:xfrm>
              <a:custGeom>
                <a:avLst/>
                <a:gdLst>
                  <a:gd name="T0" fmla="*/ 42 w 291"/>
                  <a:gd name="T1" fmla="*/ 54 h 95"/>
                  <a:gd name="T2" fmla="*/ 80 w 291"/>
                  <a:gd name="T3" fmla="*/ 59 h 95"/>
                  <a:gd name="T4" fmla="*/ 41 w 291"/>
                  <a:gd name="T5" fmla="*/ 82 h 95"/>
                  <a:gd name="T6" fmla="*/ 6 w 291"/>
                  <a:gd name="T7" fmla="*/ 72 h 95"/>
                  <a:gd name="T8" fmla="*/ 31 w 291"/>
                  <a:gd name="T9" fmla="*/ 20 h 95"/>
                  <a:gd name="T10" fmla="*/ 30 w 291"/>
                  <a:gd name="T11" fmla="*/ 21 h 95"/>
                  <a:gd name="T12" fmla="*/ 28 w 291"/>
                  <a:gd name="T13" fmla="*/ 16 h 95"/>
                  <a:gd name="T14" fmla="*/ 38 w 291"/>
                  <a:gd name="T15" fmla="*/ 15 h 95"/>
                  <a:gd name="T16" fmla="*/ 76 w 291"/>
                  <a:gd name="T17" fmla="*/ 19 h 95"/>
                  <a:gd name="T18" fmla="*/ 37 w 291"/>
                  <a:gd name="T19" fmla="*/ 40 h 95"/>
                  <a:gd name="T20" fmla="*/ 34 w 291"/>
                  <a:gd name="T21" fmla="*/ 62 h 95"/>
                  <a:gd name="T22" fmla="*/ 32 w 291"/>
                  <a:gd name="T23" fmla="*/ 63 h 95"/>
                  <a:gd name="T24" fmla="*/ 106 w 291"/>
                  <a:gd name="T25" fmla="*/ 3 h 95"/>
                  <a:gd name="T26" fmla="*/ 125 w 291"/>
                  <a:gd name="T27" fmla="*/ 14 h 95"/>
                  <a:gd name="T28" fmla="*/ 96 w 291"/>
                  <a:gd name="T29" fmla="*/ 18 h 95"/>
                  <a:gd name="T30" fmla="*/ 100 w 291"/>
                  <a:gd name="T31" fmla="*/ 31 h 95"/>
                  <a:gd name="T32" fmla="*/ 111 w 291"/>
                  <a:gd name="T33" fmla="*/ 34 h 95"/>
                  <a:gd name="T34" fmla="*/ 101 w 291"/>
                  <a:gd name="T35" fmla="*/ 46 h 95"/>
                  <a:gd name="T36" fmla="*/ 112 w 291"/>
                  <a:gd name="T37" fmla="*/ 49 h 95"/>
                  <a:gd name="T38" fmla="*/ 127 w 291"/>
                  <a:gd name="T39" fmla="*/ 61 h 95"/>
                  <a:gd name="T40" fmla="*/ 102 w 291"/>
                  <a:gd name="T41" fmla="*/ 57 h 95"/>
                  <a:gd name="T42" fmla="*/ 107 w 291"/>
                  <a:gd name="T43" fmla="*/ 82 h 95"/>
                  <a:gd name="T44" fmla="*/ 125 w 291"/>
                  <a:gd name="T45" fmla="*/ 64 h 95"/>
                  <a:gd name="T46" fmla="*/ 107 w 291"/>
                  <a:gd name="T47" fmla="*/ 63 h 95"/>
                  <a:gd name="T48" fmla="*/ 160 w 291"/>
                  <a:gd name="T49" fmla="*/ 16 h 95"/>
                  <a:gd name="T50" fmla="*/ 147 w 291"/>
                  <a:gd name="T51" fmla="*/ 9 h 95"/>
                  <a:gd name="T52" fmla="*/ 138 w 291"/>
                  <a:gd name="T53" fmla="*/ 16 h 95"/>
                  <a:gd name="T54" fmla="*/ 130 w 291"/>
                  <a:gd name="T55" fmla="*/ 59 h 95"/>
                  <a:gd name="T56" fmla="*/ 121 w 291"/>
                  <a:gd name="T57" fmla="*/ 92 h 95"/>
                  <a:gd name="T58" fmla="*/ 141 w 291"/>
                  <a:gd name="T59" fmla="*/ 85 h 95"/>
                  <a:gd name="T60" fmla="*/ 157 w 291"/>
                  <a:gd name="T61" fmla="*/ 19 h 95"/>
                  <a:gd name="T62" fmla="*/ 138 w 291"/>
                  <a:gd name="T63" fmla="*/ 29 h 95"/>
                  <a:gd name="T64" fmla="*/ 138 w 291"/>
                  <a:gd name="T65" fmla="*/ 42 h 95"/>
                  <a:gd name="T66" fmla="*/ 138 w 291"/>
                  <a:gd name="T67" fmla="*/ 44 h 95"/>
                  <a:gd name="T68" fmla="*/ 181 w 291"/>
                  <a:gd name="T69" fmla="*/ 29 h 95"/>
                  <a:gd name="T70" fmla="*/ 181 w 291"/>
                  <a:gd name="T71" fmla="*/ 85 h 95"/>
                  <a:gd name="T72" fmla="*/ 174 w 291"/>
                  <a:gd name="T73" fmla="*/ 85 h 95"/>
                  <a:gd name="T74" fmla="*/ 162 w 291"/>
                  <a:gd name="T75" fmla="*/ 33 h 95"/>
                  <a:gd name="T76" fmla="*/ 184 w 291"/>
                  <a:gd name="T77" fmla="*/ 6 h 95"/>
                  <a:gd name="T78" fmla="*/ 161 w 291"/>
                  <a:gd name="T79" fmla="*/ 41 h 95"/>
                  <a:gd name="T80" fmla="*/ 167 w 291"/>
                  <a:gd name="T81" fmla="*/ 56 h 95"/>
                  <a:gd name="T82" fmla="*/ 232 w 291"/>
                  <a:gd name="T83" fmla="*/ 15 h 95"/>
                  <a:gd name="T84" fmla="*/ 201 w 291"/>
                  <a:gd name="T85" fmla="*/ 10 h 95"/>
                  <a:gd name="T86" fmla="*/ 206 w 291"/>
                  <a:gd name="T87" fmla="*/ 72 h 95"/>
                  <a:gd name="T88" fmla="*/ 228 w 291"/>
                  <a:gd name="T89" fmla="*/ 17 h 95"/>
                  <a:gd name="T90" fmla="*/ 223 w 291"/>
                  <a:gd name="T91" fmla="*/ 41 h 95"/>
                  <a:gd name="T92" fmla="*/ 206 w 291"/>
                  <a:gd name="T93" fmla="*/ 44 h 95"/>
                  <a:gd name="T94" fmla="*/ 282 w 291"/>
                  <a:gd name="T95" fmla="*/ 26 h 95"/>
                  <a:gd name="T96" fmla="*/ 291 w 291"/>
                  <a:gd name="T97" fmla="*/ 12 h 95"/>
                  <a:gd name="T98" fmla="*/ 233 w 291"/>
                  <a:gd name="T99" fmla="*/ 12 h 95"/>
                  <a:gd name="T100" fmla="*/ 240 w 291"/>
                  <a:gd name="T101" fmla="*/ 30 h 95"/>
                  <a:gd name="T102" fmla="*/ 240 w 291"/>
                  <a:gd name="T103" fmla="*/ 90 h 95"/>
                  <a:gd name="T104" fmla="*/ 285 w 291"/>
                  <a:gd name="T105" fmla="*/ 89 h 95"/>
                  <a:gd name="T106" fmla="*/ 255 w 291"/>
                  <a:gd name="T107" fmla="*/ 12 h 95"/>
                  <a:gd name="T108" fmla="*/ 255 w 291"/>
                  <a:gd name="T109" fmla="*/ 12 h 95"/>
                  <a:gd name="T110" fmla="*/ 240 w 291"/>
                  <a:gd name="T111" fmla="*/ 69 h 95"/>
                  <a:gd name="T112" fmla="*/ 252 w 291"/>
                  <a:gd name="T113" fmla="*/ 55 h 95"/>
                  <a:gd name="T114" fmla="*/ 269 w 291"/>
                  <a:gd name="T115" fmla="*/ 64 h 95"/>
                  <a:gd name="T116" fmla="*/ 271 w 291"/>
                  <a:gd name="T117" fmla="*/ 59 h 95"/>
                  <a:gd name="T118" fmla="*/ 279 w 291"/>
                  <a:gd name="T119" fmla="*/ 8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95">
                    <a:moveTo>
                      <a:pt x="46" y="41"/>
                    </a:moveTo>
                    <a:cubicBezTo>
                      <a:pt x="53" y="48"/>
                      <a:pt x="53" y="48"/>
                      <a:pt x="53" y="48"/>
                    </a:cubicBezTo>
                    <a:cubicBezTo>
                      <a:pt x="49" y="49"/>
                      <a:pt x="49" y="49"/>
                      <a:pt x="49" y="49"/>
                    </a:cubicBezTo>
                    <a:cubicBezTo>
                      <a:pt x="48" y="49"/>
                      <a:pt x="46" y="51"/>
                      <a:pt x="42" y="54"/>
                    </a:cubicBezTo>
                    <a:cubicBezTo>
                      <a:pt x="74" y="54"/>
                      <a:pt x="74" y="54"/>
                      <a:pt x="74" y="54"/>
                    </a:cubicBezTo>
                    <a:cubicBezTo>
                      <a:pt x="78" y="50"/>
                      <a:pt x="78" y="50"/>
                      <a:pt x="78" y="50"/>
                    </a:cubicBezTo>
                    <a:cubicBezTo>
                      <a:pt x="85" y="56"/>
                      <a:pt x="85" y="56"/>
                      <a:pt x="85" y="56"/>
                    </a:cubicBezTo>
                    <a:cubicBezTo>
                      <a:pt x="80" y="59"/>
                      <a:pt x="80" y="59"/>
                      <a:pt x="80" y="59"/>
                    </a:cubicBezTo>
                    <a:cubicBezTo>
                      <a:pt x="67" y="73"/>
                      <a:pt x="54" y="82"/>
                      <a:pt x="41" y="86"/>
                    </a:cubicBezTo>
                    <a:cubicBezTo>
                      <a:pt x="27" y="91"/>
                      <a:pt x="14" y="94"/>
                      <a:pt x="0" y="95"/>
                    </a:cubicBezTo>
                    <a:cubicBezTo>
                      <a:pt x="0" y="93"/>
                      <a:pt x="0" y="93"/>
                      <a:pt x="0" y="93"/>
                    </a:cubicBezTo>
                    <a:cubicBezTo>
                      <a:pt x="15" y="91"/>
                      <a:pt x="29" y="87"/>
                      <a:pt x="41" y="82"/>
                    </a:cubicBezTo>
                    <a:cubicBezTo>
                      <a:pt x="53" y="76"/>
                      <a:pt x="64" y="68"/>
                      <a:pt x="74" y="56"/>
                    </a:cubicBezTo>
                    <a:cubicBezTo>
                      <a:pt x="41" y="56"/>
                      <a:pt x="41" y="56"/>
                      <a:pt x="41" y="56"/>
                    </a:cubicBezTo>
                    <a:cubicBezTo>
                      <a:pt x="31" y="63"/>
                      <a:pt x="20" y="69"/>
                      <a:pt x="7" y="74"/>
                    </a:cubicBezTo>
                    <a:cubicBezTo>
                      <a:pt x="6" y="72"/>
                      <a:pt x="6" y="72"/>
                      <a:pt x="6" y="72"/>
                    </a:cubicBezTo>
                    <a:cubicBezTo>
                      <a:pt x="15" y="68"/>
                      <a:pt x="22" y="64"/>
                      <a:pt x="28" y="59"/>
                    </a:cubicBezTo>
                    <a:cubicBezTo>
                      <a:pt x="35" y="54"/>
                      <a:pt x="41" y="48"/>
                      <a:pt x="46" y="41"/>
                    </a:cubicBezTo>
                    <a:close/>
                    <a:moveTo>
                      <a:pt x="36" y="17"/>
                    </a:moveTo>
                    <a:cubicBezTo>
                      <a:pt x="31" y="20"/>
                      <a:pt x="31" y="20"/>
                      <a:pt x="31" y="20"/>
                    </a:cubicBezTo>
                    <a:cubicBezTo>
                      <a:pt x="36" y="23"/>
                      <a:pt x="40" y="26"/>
                      <a:pt x="41" y="28"/>
                    </a:cubicBezTo>
                    <a:cubicBezTo>
                      <a:pt x="42" y="30"/>
                      <a:pt x="42" y="32"/>
                      <a:pt x="40" y="34"/>
                    </a:cubicBezTo>
                    <a:cubicBezTo>
                      <a:pt x="38" y="37"/>
                      <a:pt x="37" y="36"/>
                      <a:pt x="36" y="33"/>
                    </a:cubicBezTo>
                    <a:cubicBezTo>
                      <a:pt x="35" y="30"/>
                      <a:pt x="33" y="26"/>
                      <a:pt x="30" y="21"/>
                    </a:cubicBezTo>
                    <a:cubicBezTo>
                      <a:pt x="26" y="23"/>
                      <a:pt x="22" y="25"/>
                      <a:pt x="18" y="27"/>
                    </a:cubicBezTo>
                    <a:cubicBezTo>
                      <a:pt x="14" y="29"/>
                      <a:pt x="9" y="32"/>
                      <a:pt x="4" y="34"/>
                    </a:cubicBezTo>
                    <a:cubicBezTo>
                      <a:pt x="3" y="32"/>
                      <a:pt x="3" y="32"/>
                      <a:pt x="3" y="32"/>
                    </a:cubicBezTo>
                    <a:cubicBezTo>
                      <a:pt x="14" y="27"/>
                      <a:pt x="22" y="22"/>
                      <a:pt x="28" y="16"/>
                    </a:cubicBezTo>
                    <a:cubicBezTo>
                      <a:pt x="35" y="10"/>
                      <a:pt x="40" y="5"/>
                      <a:pt x="42" y="1"/>
                    </a:cubicBezTo>
                    <a:cubicBezTo>
                      <a:pt x="49" y="7"/>
                      <a:pt x="49" y="7"/>
                      <a:pt x="49" y="7"/>
                    </a:cubicBezTo>
                    <a:cubicBezTo>
                      <a:pt x="45" y="9"/>
                      <a:pt x="45" y="9"/>
                      <a:pt x="45" y="9"/>
                    </a:cubicBezTo>
                    <a:cubicBezTo>
                      <a:pt x="38" y="15"/>
                      <a:pt x="38" y="15"/>
                      <a:pt x="38" y="15"/>
                    </a:cubicBezTo>
                    <a:cubicBezTo>
                      <a:pt x="68" y="15"/>
                      <a:pt x="68" y="15"/>
                      <a:pt x="68" y="15"/>
                    </a:cubicBezTo>
                    <a:cubicBezTo>
                      <a:pt x="73" y="10"/>
                      <a:pt x="73" y="10"/>
                      <a:pt x="73" y="10"/>
                    </a:cubicBezTo>
                    <a:cubicBezTo>
                      <a:pt x="80" y="18"/>
                      <a:pt x="80" y="18"/>
                      <a:pt x="80" y="18"/>
                    </a:cubicBezTo>
                    <a:cubicBezTo>
                      <a:pt x="76" y="19"/>
                      <a:pt x="76" y="19"/>
                      <a:pt x="76" y="19"/>
                    </a:cubicBezTo>
                    <a:cubicBezTo>
                      <a:pt x="68" y="26"/>
                      <a:pt x="58" y="33"/>
                      <a:pt x="47" y="40"/>
                    </a:cubicBezTo>
                    <a:cubicBezTo>
                      <a:pt x="36" y="46"/>
                      <a:pt x="21" y="50"/>
                      <a:pt x="1" y="53"/>
                    </a:cubicBezTo>
                    <a:cubicBezTo>
                      <a:pt x="1" y="52"/>
                      <a:pt x="1" y="52"/>
                      <a:pt x="1" y="52"/>
                    </a:cubicBezTo>
                    <a:cubicBezTo>
                      <a:pt x="14" y="49"/>
                      <a:pt x="26" y="45"/>
                      <a:pt x="37" y="40"/>
                    </a:cubicBezTo>
                    <a:cubicBezTo>
                      <a:pt x="48" y="35"/>
                      <a:pt x="59" y="28"/>
                      <a:pt x="68" y="17"/>
                    </a:cubicBezTo>
                    <a:cubicBezTo>
                      <a:pt x="36" y="17"/>
                      <a:pt x="36" y="17"/>
                      <a:pt x="36" y="17"/>
                    </a:cubicBezTo>
                    <a:cubicBezTo>
                      <a:pt x="36" y="17"/>
                      <a:pt x="36" y="17"/>
                      <a:pt x="36" y="17"/>
                    </a:cubicBezTo>
                    <a:close/>
                    <a:moveTo>
                      <a:pt x="34" y="62"/>
                    </a:moveTo>
                    <a:cubicBezTo>
                      <a:pt x="39" y="65"/>
                      <a:pt x="41" y="68"/>
                      <a:pt x="43" y="71"/>
                    </a:cubicBezTo>
                    <a:cubicBezTo>
                      <a:pt x="44" y="73"/>
                      <a:pt x="44" y="76"/>
                      <a:pt x="41" y="78"/>
                    </a:cubicBezTo>
                    <a:cubicBezTo>
                      <a:pt x="39" y="80"/>
                      <a:pt x="37" y="80"/>
                      <a:pt x="37" y="76"/>
                    </a:cubicBezTo>
                    <a:cubicBezTo>
                      <a:pt x="36" y="72"/>
                      <a:pt x="35" y="68"/>
                      <a:pt x="32" y="63"/>
                    </a:cubicBezTo>
                    <a:cubicBezTo>
                      <a:pt x="34" y="62"/>
                      <a:pt x="34" y="62"/>
                      <a:pt x="34" y="62"/>
                    </a:cubicBezTo>
                    <a:cubicBezTo>
                      <a:pt x="34" y="62"/>
                      <a:pt x="34" y="62"/>
                      <a:pt x="34" y="62"/>
                    </a:cubicBezTo>
                    <a:close/>
                    <a:moveTo>
                      <a:pt x="105" y="4"/>
                    </a:moveTo>
                    <a:cubicBezTo>
                      <a:pt x="106" y="3"/>
                      <a:pt x="106" y="3"/>
                      <a:pt x="106" y="3"/>
                    </a:cubicBezTo>
                    <a:cubicBezTo>
                      <a:pt x="112" y="6"/>
                      <a:pt x="116" y="9"/>
                      <a:pt x="117" y="11"/>
                    </a:cubicBezTo>
                    <a:cubicBezTo>
                      <a:pt x="118" y="13"/>
                      <a:pt x="117" y="16"/>
                      <a:pt x="114" y="18"/>
                    </a:cubicBezTo>
                    <a:cubicBezTo>
                      <a:pt x="121" y="18"/>
                      <a:pt x="121" y="18"/>
                      <a:pt x="121" y="18"/>
                    </a:cubicBezTo>
                    <a:cubicBezTo>
                      <a:pt x="125" y="14"/>
                      <a:pt x="125" y="14"/>
                      <a:pt x="125" y="14"/>
                    </a:cubicBezTo>
                    <a:cubicBezTo>
                      <a:pt x="131" y="20"/>
                      <a:pt x="131" y="20"/>
                      <a:pt x="131" y="20"/>
                    </a:cubicBezTo>
                    <a:cubicBezTo>
                      <a:pt x="107" y="20"/>
                      <a:pt x="107" y="20"/>
                      <a:pt x="107" y="20"/>
                    </a:cubicBezTo>
                    <a:cubicBezTo>
                      <a:pt x="105" y="20"/>
                      <a:pt x="103" y="21"/>
                      <a:pt x="99" y="22"/>
                    </a:cubicBezTo>
                    <a:cubicBezTo>
                      <a:pt x="96" y="18"/>
                      <a:pt x="96" y="18"/>
                      <a:pt x="96" y="18"/>
                    </a:cubicBezTo>
                    <a:cubicBezTo>
                      <a:pt x="112" y="18"/>
                      <a:pt x="112" y="18"/>
                      <a:pt x="112" y="18"/>
                    </a:cubicBezTo>
                    <a:cubicBezTo>
                      <a:pt x="112" y="16"/>
                      <a:pt x="112" y="15"/>
                      <a:pt x="111" y="13"/>
                    </a:cubicBezTo>
                    <a:cubicBezTo>
                      <a:pt x="110" y="10"/>
                      <a:pt x="108" y="8"/>
                      <a:pt x="105" y="4"/>
                    </a:cubicBezTo>
                    <a:close/>
                    <a:moveTo>
                      <a:pt x="100" y="31"/>
                    </a:moveTo>
                    <a:cubicBezTo>
                      <a:pt x="118" y="31"/>
                      <a:pt x="118" y="31"/>
                      <a:pt x="118" y="31"/>
                    </a:cubicBezTo>
                    <a:cubicBezTo>
                      <a:pt x="122" y="28"/>
                      <a:pt x="122" y="28"/>
                      <a:pt x="122" y="28"/>
                    </a:cubicBezTo>
                    <a:cubicBezTo>
                      <a:pt x="128" y="34"/>
                      <a:pt x="128" y="34"/>
                      <a:pt x="128" y="34"/>
                    </a:cubicBezTo>
                    <a:cubicBezTo>
                      <a:pt x="111" y="34"/>
                      <a:pt x="111" y="34"/>
                      <a:pt x="111" y="34"/>
                    </a:cubicBezTo>
                    <a:cubicBezTo>
                      <a:pt x="109" y="34"/>
                      <a:pt x="106" y="34"/>
                      <a:pt x="103" y="35"/>
                    </a:cubicBezTo>
                    <a:cubicBezTo>
                      <a:pt x="100" y="31"/>
                      <a:pt x="100" y="31"/>
                      <a:pt x="100" y="31"/>
                    </a:cubicBezTo>
                    <a:cubicBezTo>
                      <a:pt x="100" y="31"/>
                      <a:pt x="100" y="31"/>
                      <a:pt x="100" y="31"/>
                    </a:cubicBezTo>
                    <a:close/>
                    <a:moveTo>
                      <a:pt x="101" y="46"/>
                    </a:moveTo>
                    <a:cubicBezTo>
                      <a:pt x="118" y="46"/>
                      <a:pt x="118" y="46"/>
                      <a:pt x="118" y="46"/>
                    </a:cubicBezTo>
                    <a:cubicBezTo>
                      <a:pt x="122" y="42"/>
                      <a:pt x="122" y="42"/>
                      <a:pt x="122" y="42"/>
                    </a:cubicBezTo>
                    <a:cubicBezTo>
                      <a:pt x="128" y="49"/>
                      <a:pt x="128" y="49"/>
                      <a:pt x="128" y="49"/>
                    </a:cubicBezTo>
                    <a:cubicBezTo>
                      <a:pt x="112" y="49"/>
                      <a:pt x="112" y="49"/>
                      <a:pt x="112" y="49"/>
                    </a:cubicBezTo>
                    <a:cubicBezTo>
                      <a:pt x="110" y="49"/>
                      <a:pt x="107" y="49"/>
                      <a:pt x="104" y="50"/>
                    </a:cubicBezTo>
                    <a:cubicBezTo>
                      <a:pt x="101" y="46"/>
                      <a:pt x="101" y="46"/>
                      <a:pt x="101" y="46"/>
                    </a:cubicBezTo>
                    <a:cubicBezTo>
                      <a:pt x="101" y="46"/>
                      <a:pt x="101" y="46"/>
                      <a:pt x="101" y="46"/>
                    </a:cubicBezTo>
                    <a:close/>
                    <a:moveTo>
                      <a:pt x="127" y="61"/>
                    </a:moveTo>
                    <a:cubicBezTo>
                      <a:pt x="127" y="61"/>
                      <a:pt x="127" y="61"/>
                      <a:pt x="122" y="56"/>
                    </a:cubicBezTo>
                    <a:cubicBezTo>
                      <a:pt x="122" y="56"/>
                      <a:pt x="122" y="56"/>
                      <a:pt x="120" y="60"/>
                    </a:cubicBezTo>
                    <a:cubicBezTo>
                      <a:pt x="120" y="60"/>
                      <a:pt x="120" y="60"/>
                      <a:pt x="108" y="60"/>
                    </a:cubicBezTo>
                    <a:cubicBezTo>
                      <a:pt x="108" y="60"/>
                      <a:pt x="108" y="60"/>
                      <a:pt x="102" y="57"/>
                    </a:cubicBezTo>
                    <a:cubicBezTo>
                      <a:pt x="102" y="60"/>
                      <a:pt x="102" y="66"/>
                      <a:pt x="102" y="74"/>
                    </a:cubicBezTo>
                    <a:cubicBezTo>
                      <a:pt x="102" y="82"/>
                      <a:pt x="102" y="88"/>
                      <a:pt x="102" y="90"/>
                    </a:cubicBezTo>
                    <a:cubicBezTo>
                      <a:pt x="102" y="90"/>
                      <a:pt x="102" y="90"/>
                      <a:pt x="107" y="88"/>
                    </a:cubicBezTo>
                    <a:cubicBezTo>
                      <a:pt x="107" y="88"/>
                      <a:pt x="107" y="88"/>
                      <a:pt x="107" y="82"/>
                    </a:cubicBezTo>
                    <a:cubicBezTo>
                      <a:pt x="107" y="82"/>
                      <a:pt x="107" y="82"/>
                      <a:pt x="120" y="82"/>
                    </a:cubicBezTo>
                    <a:cubicBezTo>
                      <a:pt x="120" y="82"/>
                      <a:pt x="120" y="82"/>
                      <a:pt x="120" y="87"/>
                    </a:cubicBezTo>
                    <a:cubicBezTo>
                      <a:pt x="120" y="87"/>
                      <a:pt x="120" y="87"/>
                      <a:pt x="125" y="84"/>
                    </a:cubicBezTo>
                    <a:cubicBezTo>
                      <a:pt x="125" y="79"/>
                      <a:pt x="125" y="73"/>
                      <a:pt x="125" y="64"/>
                    </a:cubicBezTo>
                    <a:cubicBezTo>
                      <a:pt x="125" y="64"/>
                      <a:pt x="125" y="64"/>
                      <a:pt x="127" y="61"/>
                    </a:cubicBezTo>
                    <a:close/>
                    <a:moveTo>
                      <a:pt x="120" y="80"/>
                    </a:moveTo>
                    <a:cubicBezTo>
                      <a:pt x="120" y="80"/>
                      <a:pt x="120" y="80"/>
                      <a:pt x="107" y="80"/>
                    </a:cubicBezTo>
                    <a:cubicBezTo>
                      <a:pt x="107" y="80"/>
                      <a:pt x="107" y="80"/>
                      <a:pt x="107" y="63"/>
                    </a:cubicBezTo>
                    <a:cubicBezTo>
                      <a:pt x="120" y="63"/>
                      <a:pt x="120" y="63"/>
                      <a:pt x="120" y="63"/>
                    </a:cubicBezTo>
                    <a:cubicBezTo>
                      <a:pt x="120" y="63"/>
                      <a:pt x="120" y="63"/>
                      <a:pt x="120" y="80"/>
                    </a:cubicBezTo>
                    <a:close/>
                    <a:moveTo>
                      <a:pt x="157" y="19"/>
                    </a:moveTo>
                    <a:cubicBezTo>
                      <a:pt x="157" y="19"/>
                      <a:pt x="157" y="19"/>
                      <a:pt x="160" y="16"/>
                    </a:cubicBezTo>
                    <a:cubicBezTo>
                      <a:pt x="160" y="16"/>
                      <a:pt x="160" y="16"/>
                      <a:pt x="154" y="12"/>
                    </a:cubicBezTo>
                    <a:cubicBezTo>
                      <a:pt x="154" y="12"/>
                      <a:pt x="154" y="12"/>
                      <a:pt x="152" y="16"/>
                    </a:cubicBezTo>
                    <a:cubicBezTo>
                      <a:pt x="152" y="16"/>
                      <a:pt x="152" y="16"/>
                      <a:pt x="143" y="16"/>
                    </a:cubicBezTo>
                    <a:cubicBezTo>
                      <a:pt x="144" y="13"/>
                      <a:pt x="146" y="11"/>
                      <a:pt x="147" y="9"/>
                    </a:cubicBezTo>
                    <a:cubicBezTo>
                      <a:pt x="149" y="6"/>
                      <a:pt x="150" y="5"/>
                      <a:pt x="151" y="4"/>
                    </a:cubicBezTo>
                    <a:cubicBezTo>
                      <a:pt x="151" y="4"/>
                      <a:pt x="151" y="4"/>
                      <a:pt x="144" y="0"/>
                    </a:cubicBezTo>
                    <a:cubicBezTo>
                      <a:pt x="144" y="4"/>
                      <a:pt x="143" y="9"/>
                      <a:pt x="141" y="16"/>
                    </a:cubicBezTo>
                    <a:cubicBezTo>
                      <a:pt x="141" y="16"/>
                      <a:pt x="141" y="16"/>
                      <a:pt x="138" y="16"/>
                    </a:cubicBezTo>
                    <a:cubicBezTo>
                      <a:pt x="138" y="16"/>
                      <a:pt x="138" y="16"/>
                      <a:pt x="133" y="13"/>
                    </a:cubicBezTo>
                    <a:cubicBezTo>
                      <a:pt x="133" y="13"/>
                      <a:pt x="133" y="13"/>
                      <a:pt x="133" y="55"/>
                    </a:cubicBezTo>
                    <a:cubicBezTo>
                      <a:pt x="126" y="55"/>
                      <a:pt x="126" y="55"/>
                      <a:pt x="126" y="55"/>
                    </a:cubicBezTo>
                    <a:cubicBezTo>
                      <a:pt x="126" y="55"/>
                      <a:pt x="126" y="55"/>
                      <a:pt x="130" y="59"/>
                    </a:cubicBezTo>
                    <a:cubicBezTo>
                      <a:pt x="133" y="58"/>
                      <a:pt x="135" y="58"/>
                      <a:pt x="137" y="58"/>
                    </a:cubicBezTo>
                    <a:cubicBezTo>
                      <a:pt x="137" y="58"/>
                      <a:pt x="137" y="58"/>
                      <a:pt x="147" y="58"/>
                    </a:cubicBezTo>
                    <a:cubicBezTo>
                      <a:pt x="141" y="71"/>
                      <a:pt x="132" y="82"/>
                      <a:pt x="120" y="91"/>
                    </a:cubicBezTo>
                    <a:cubicBezTo>
                      <a:pt x="120" y="91"/>
                      <a:pt x="120" y="91"/>
                      <a:pt x="121" y="92"/>
                    </a:cubicBezTo>
                    <a:cubicBezTo>
                      <a:pt x="135" y="85"/>
                      <a:pt x="145" y="74"/>
                      <a:pt x="153" y="58"/>
                    </a:cubicBezTo>
                    <a:cubicBezTo>
                      <a:pt x="153" y="58"/>
                      <a:pt x="153" y="58"/>
                      <a:pt x="153" y="82"/>
                    </a:cubicBezTo>
                    <a:cubicBezTo>
                      <a:pt x="153" y="84"/>
                      <a:pt x="152" y="85"/>
                      <a:pt x="150" y="85"/>
                    </a:cubicBezTo>
                    <a:cubicBezTo>
                      <a:pt x="148" y="85"/>
                      <a:pt x="146" y="85"/>
                      <a:pt x="141" y="85"/>
                    </a:cubicBezTo>
                    <a:cubicBezTo>
                      <a:pt x="141" y="85"/>
                      <a:pt x="141" y="85"/>
                      <a:pt x="141" y="86"/>
                    </a:cubicBezTo>
                    <a:cubicBezTo>
                      <a:pt x="146" y="88"/>
                      <a:pt x="150" y="90"/>
                      <a:pt x="150" y="94"/>
                    </a:cubicBezTo>
                    <a:cubicBezTo>
                      <a:pt x="155" y="92"/>
                      <a:pt x="158" y="89"/>
                      <a:pt x="157" y="85"/>
                    </a:cubicBezTo>
                    <a:cubicBezTo>
                      <a:pt x="157" y="85"/>
                      <a:pt x="157" y="85"/>
                      <a:pt x="157" y="19"/>
                    </a:cubicBezTo>
                    <a:close/>
                    <a:moveTo>
                      <a:pt x="138" y="18"/>
                    </a:moveTo>
                    <a:cubicBezTo>
                      <a:pt x="153" y="18"/>
                      <a:pt x="153" y="18"/>
                      <a:pt x="153" y="18"/>
                    </a:cubicBezTo>
                    <a:cubicBezTo>
                      <a:pt x="153" y="18"/>
                      <a:pt x="153" y="18"/>
                      <a:pt x="153" y="29"/>
                    </a:cubicBezTo>
                    <a:cubicBezTo>
                      <a:pt x="153" y="29"/>
                      <a:pt x="153" y="29"/>
                      <a:pt x="138" y="29"/>
                    </a:cubicBezTo>
                    <a:cubicBezTo>
                      <a:pt x="138" y="29"/>
                      <a:pt x="138" y="29"/>
                      <a:pt x="138" y="18"/>
                    </a:cubicBezTo>
                    <a:close/>
                    <a:moveTo>
                      <a:pt x="153" y="31"/>
                    </a:moveTo>
                    <a:cubicBezTo>
                      <a:pt x="153" y="31"/>
                      <a:pt x="153" y="31"/>
                      <a:pt x="153" y="42"/>
                    </a:cubicBezTo>
                    <a:cubicBezTo>
                      <a:pt x="153" y="42"/>
                      <a:pt x="153" y="42"/>
                      <a:pt x="138" y="42"/>
                    </a:cubicBezTo>
                    <a:cubicBezTo>
                      <a:pt x="138" y="42"/>
                      <a:pt x="138" y="42"/>
                      <a:pt x="138" y="31"/>
                    </a:cubicBezTo>
                    <a:lnTo>
                      <a:pt x="153" y="31"/>
                    </a:lnTo>
                    <a:close/>
                    <a:moveTo>
                      <a:pt x="138" y="55"/>
                    </a:moveTo>
                    <a:cubicBezTo>
                      <a:pt x="138" y="55"/>
                      <a:pt x="138" y="55"/>
                      <a:pt x="138" y="44"/>
                    </a:cubicBezTo>
                    <a:cubicBezTo>
                      <a:pt x="153" y="44"/>
                      <a:pt x="153" y="44"/>
                      <a:pt x="153" y="44"/>
                    </a:cubicBezTo>
                    <a:cubicBezTo>
                      <a:pt x="153" y="44"/>
                      <a:pt x="153" y="44"/>
                      <a:pt x="153" y="55"/>
                    </a:cubicBezTo>
                    <a:cubicBezTo>
                      <a:pt x="153" y="55"/>
                      <a:pt x="153" y="55"/>
                      <a:pt x="138" y="55"/>
                    </a:cubicBezTo>
                    <a:close/>
                    <a:moveTo>
                      <a:pt x="181" y="29"/>
                    </a:moveTo>
                    <a:cubicBezTo>
                      <a:pt x="185" y="25"/>
                      <a:pt x="185" y="25"/>
                      <a:pt x="185" y="25"/>
                    </a:cubicBezTo>
                    <a:cubicBezTo>
                      <a:pt x="191" y="31"/>
                      <a:pt x="191" y="31"/>
                      <a:pt x="191" y="31"/>
                    </a:cubicBezTo>
                    <a:cubicBezTo>
                      <a:pt x="181" y="31"/>
                      <a:pt x="181" y="31"/>
                      <a:pt x="181" y="31"/>
                    </a:cubicBezTo>
                    <a:cubicBezTo>
                      <a:pt x="181" y="85"/>
                      <a:pt x="181" y="85"/>
                      <a:pt x="181" y="85"/>
                    </a:cubicBezTo>
                    <a:cubicBezTo>
                      <a:pt x="181" y="89"/>
                      <a:pt x="178" y="91"/>
                      <a:pt x="173" y="94"/>
                    </a:cubicBezTo>
                    <a:cubicBezTo>
                      <a:pt x="173" y="90"/>
                      <a:pt x="170" y="87"/>
                      <a:pt x="163" y="85"/>
                    </a:cubicBezTo>
                    <a:cubicBezTo>
                      <a:pt x="163" y="84"/>
                      <a:pt x="163" y="84"/>
                      <a:pt x="163" y="84"/>
                    </a:cubicBezTo>
                    <a:cubicBezTo>
                      <a:pt x="169" y="85"/>
                      <a:pt x="172" y="85"/>
                      <a:pt x="174" y="85"/>
                    </a:cubicBezTo>
                    <a:cubicBezTo>
                      <a:pt x="175" y="85"/>
                      <a:pt x="176" y="84"/>
                      <a:pt x="176" y="82"/>
                    </a:cubicBezTo>
                    <a:cubicBezTo>
                      <a:pt x="176" y="31"/>
                      <a:pt x="176" y="31"/>
                      <a:pt x="176" y="31"/>
                    </a:cubicBezTo>
                    <a:cubicBezTo>
                      <a:pt x="170" y="31"/>
                      <a:pt x="170" y="31"/>
                      <a:pt x="170" y="31"/>
                    </a:cubicBezTo>
                    <a:cubicBezTo>
                      <a:pt x="168" y="31"/>
                      <a:pt x="165" y="32"/>
                      <a:pt x="162" y="33"/>
                    </a:cubicBezTo>
                    <a:cubicBezTo>
                      <a:pt x="159" y="29"/>
                      <a:pt x="159" y="29"/>
                      <a:pt x="159" y="29"/>
                    </a:cubicBezTo>
                    <a:cubicBezTo>
                      <a:pt x="176" y="29"/>
                      <a:pt x="176" y="29"/>
                      <a:pt x="176" y="29"/>
                    </a:cubicBezTo>
                    <a:cubicBezTo>
                      <a:pt x="176" y="16"/>
                      <a:pt x="176" y="7"/>
                      <a:pt x="176" y="3"/>
                    </a:cubicBezTo>
                    <a:cubicBezTo>
                      <a:pt x="184" y="6"/>
                      <a:pt x="184" y="6"/>
                      <a:pt x="184" y="6"/>
                    </a:cubicBezTo>
                    <a:cubicBezTo>
                      <a:pt x="181" y="9"/>
                      <a:pt x="181" y="9"/>
                      <a:pt x="181" y="9"/>
                    </a:cubicBezTo>
                    <a:cubicBezTo>
                      <a:pt x="181" y="29"/>
                      <a:pt x="181" y="29"/>
                      <a:pt x="181" y="29"/>
                    </a:cubicBezTo>
                    <a:cubicBezTo>
                      <a:pt x="181" y="29"/>
                      <a:pt x="181" y="29"/>
                      <a:pt x="181" y="29"/>
                    </a:cubicBezTo>
                    <a:close/>
                    <a:moveTo>
                      <a:pt x="161" y="41"/>
                    </a:moveTo>
                    <a:cubicBezTo>
                      <a:pt x="167" y="45"/>
                      <a:pt x="171" y="48"/>
                      <a:pt x="172" y="50"/>
                    </a:cubicBezTo>
                    <a:cubicBezTo>
                      <a:pt x="173" y="53"/>
                      <a:pt x="173" y="54"/>
                      <a:pt x="172" y="56"/>
                    </a:cubicBezTo>
                    <a:cubicBezTo>
                      <a:pt x="171" y="57"/>
                      <a:pt x="171" y="59"/>
                      <a:pt x="169" y="60"/>
                    </a:cubicBezTo>
                    <a:cubicBezTo>
                      <a:pt x="168" y="60"/>
                      <a:pt x="167" y="59"/>
                      <a:pt x="167" y="56"/>
                    </a:cubicBezTo>
                    <a:cubicBezTo>
                      <a:pt x="166" y="52"/>
                      <a:pt x="163" y="48"/>
                      <a:pt x="160" y="43"/>
                    </a:cubicBezTo>
                    <a:cubicBezTo>
                      <a:pt x="161" y="41"/>
                      <a:pt x="161" y="41"/>
                      <a:pt x="161" y="41"/>
                    </a:cubicBezTo>
                    <a:cubicBezTo>
                      <a:pt x="161" y="41"/>
                      <a:pt x="161" y="41"/>
                      <a:pt x="161" y="41"/>
                    </a:cubicBezTo>
                    <a:close/>
                    <a:moveTo>
                      <a:pt x="232" y="15"/>
                    </a:moveTo>
                    <a:cubicBezTo>
                      <a:pt x="232" y="15"/>
                      <a:pt x="232" y="15"/>
                      <a:pt x="225" y="10"/>
                    </a:cubicBezTo>
                    <a:cubicBezTo>
                      <a:pt x="225" y="10"/>
                      <a:pt x="225" y="10"/>
                      <a:pt x="222" y="13"/>
                    </a:cubicBezTo>
                    <a:cubicBezTo>
                      <a:pt x="222" y="13"/>
                      <a:pt x="222" y="13"/>
                      <a:pt x="206" y="13"/>
                    </a:cubicBezTo>
                    <a:cubicBezTo>
                      <a:pt x="206" y="13"/>
                      <a:pt x="206" y="13"/>
                      <a:pt x="201" y="10"/>
                    </a:cubicBezTo>
                    <a:cubicBezTo>
                      <a:pt x="201" y="16"/>
                      <a:pt x="201" y="28"/>
                      <a:pt x="201" y="47"/>
                    </a:cubicBezTo>
                    <a:cubicBezTo>
                      <a:pt x="201" y="66"/>
                      <a:pt x="201" y="78"/>
                      <a:pt x="201" y="83"/>
                    </a:cubicBezTo>
                    <a:cubicBezTo>
                      <a:pt x="206" y="80"/>
                      <a:pt x="206" y="80"/>
                      <a:pt x="206" y="80"/>
                    </a:cubicBezTo>
                    <a:cubicBezTo>
                      <a:pt x="206" y="80"/>
                      <a:pt x="206" y="80"/>
                      <a:pt x="206" y="72"/>
                    </a:cubicBezTo>
                    <a:cubicBezTo>
                      <a:pt x="206" y="72"/>
                      <a:pt x="206" y="72"/>
                      <a:pt x="223" y="72"/>
                    </a:cubicBezTo>
                    <a:cubicBezTo>
                      <a:pt x="223" y="72"/>
                      <a:pt x="223" y="72"/>
                      <a:pt x="223" y="79"/>
                    </a:cubicBezTo>
                    <a:cubicBezTo>
                      <a:pt x="223" y="79"/>
                      <a:pt x="223" y="79"/>
                      <a:pt x="229" y="77"/>
                    </a:cubicBezTo>
                    <a:cubicBezTo>
                      <a:pt x="228" y="73"/>
                      <a:pt x="228" y="54"/>
                      <a:pt x="228" y="17"/>
                    </a:cubicBezTo>
                    <a:cubicBezTo>
                      <a:pt x="228" y="17"/>
                      <a:pt x="228" y="17"/>
                      <a:pt x="232" y="15"/>
                    </a:cubicBezTo>
                    <a:close/>
                    <a:moveTo>
                      <a:pt x="206" y="16"/>
                    </a:moveTo>
                    <a:cubicBezTo>
                      <a:pt x="223" y="16"/>
                      <a:pt x="223" y="16"/>
                      <a:pt x="223" y="16"/>
                    </a:cubicBezTo>
                    <a:cubicBezTo>
                      <a:pt x="223" y="16"/>
                      <a:pt x="223" y="16"/>
                      <a:pt x="223" y="41"/>
                    </a:cubicBezTo>
                    <a:cubicBezTo>
                      <a:pt x="223" y="41"/>
                      <a:pt x="223" y="41"/>
                      <a:pt x="206" y="41"/>
                    </a:cubicBezTo>
                    <a:cubicBezTo>
                      <a:pt x="206" y="41"/>
                      <a:pt x="206" y="41"/>
                      <a:pt x="206" y="16"/>
                    </a:cubicBezTo>
                    <a:close/>
                    <a:moveTo>
                      <a:pt x="206" y="69"/>
                    </a:moveTo>
                    <a:cubicBezTo>
                      <a:pt x="206" y="69"/>
                      <a:pt x="206" y="69"/>
                      <a:pt x="206" y="44"/>
                    </a:cubicBezTo>
                    <a:cubicBezTo>
                      <a:pt x="223" y="43"/>
                      <a:pt x="223" y="43"/>
                      <a:pt x="223" y="43"/>
                    </a:cubicBezTo>
                    <a:cubicBezTo>
                      <a:pt x="223" y="43"/>
                      <a:pt x="223" y="43"/>
                      <a:pt x="223" y="69"/>
                    </a:cubicBezTo>
                    <a:cubicBezTo>
                      <a:pt x="223" y="69"/>
                      <a:pt x="223" y="69"/>
                      <a:pt x="206" y="69"/>
                    </a:cubicBezTo>
                    <a:close/>
                    <a:moveTo>
                      <a:pt x="282" y="26"/>
                    </a:moveTo>
                    <a:cubicBezTo>
                      <a:pt x="282" y="26"/>
                      <a:pt x="282" y="26"/>
                      <a:pt x="279" y="29"/>
                    </a:cubicBezTo>
                    <a:cubicBezTo>
                      <a:pt x="279" y="29"/>
                      <a:pt x="279" y="29"/>
                      <a:pt x="268" y="30"/>
                    </a:cubicBezTo>
                    <a:cubicBezTo>
                      <a:pt x="268" y="30"/>
                      <a:pt x="268" y="30"/>
                      <a:pt x="268" y="12"/>
                    </a:cubicBezTo>
                    <a:cubicBezTo>
                      <a:pt x="268" y="12"/>
                      <a:pt x="268" y="12"/>
                      <a:pt x="291" y="12"/>
                    </a:cubicBezTo>
                    <a:cubicBezTo>
                      <a:pt x="291" y="12"/>
                      <a:pt x="291" y="12"/>
                      <a:pt x="284" y="4"/>
                    </a:cubicBezTo>
                    <a:cubicBezTo>
                      <a:pt x="284" y="4"/>
                      <a:pt x="284" y="4"/>
                      <a:pt x="278" y="9"/>
                    </a:cubicBezTo>
                    <a:cubicBezTo>
                      <a:pt x="278" y="9"/>
                      <a:pt x="278" y="9"/>
                      <a:pt x="229" y="9"/>
                    </a:cubicBezTo>
                    <a:cubicBezTo>
                      <a:pt x="229" y="9"/>
                      <a:pt x="229" y="9"/>
                      <a:pt x="233" y="12"/>
                    </a:cubicBezTo>
                    <a:cubicBezTo>
                      <a:pt x="233" y="12"/>
                      <a:pt x="233" y="12"/>
                      <a:pt x="238" y="12"/>
                    </a:cubicBezTo>
                    <a:cubicBezTo>
                      <a:pt x="238" y="12"/>
                      <a:pt x="238" y="12"/>
                      <a:pt x="250" y="12"/>
                    </a:cubicBezTo>
                    <a:cubicBezTo>
                      <a:pt x="250" y="12"/>
                      <a:pt x="250" y="12"/>
                      <a:pt x="250" y="30"/>
                    </a:cubicBezTo>
                    <a:cubicBezTo>
                      <a:pt x="250" y="30"/>
                      <a:pt x="250" y="30"/>
                      <a:pt x="240" y="30"/>
                    </a:cubicBezTo>
                    <a:cubicBezTo>
                      <a:pt x="240" y="30"/>
                      <a:pt x="240" y="30"/>
                      <a:pt x="234" y="26"/>
                    </a:cubicBezTo>
                    <a:cubicBezTo>
                      <a:pt x="234" y="37"/>
                      <a:pt x="235" y="48"/>
                      <a:pt x="235" y="61"/>
                    </a:cubicBezTo>
                    <a:cubicBezTo>
                      <a:pt x="235" y="73"/>
                      <a:pt x="234" y="84"/>
                      <a:pt x="234" y="93"/>
                    </a:cubicBezTo>
                    <a:cubicBezTo>
                      <a:pt x="240" y="90"/>
                      <a:pt x="240" y="90"/>
                      <a:pt x="240" y="90"/>
                    </a:cubicBezTo>
                    <a:cubicBezTo>
                      <a:pt x="240" y="90"/>
                      <a:pt x="240" y="90"/>
                      <a:pt x="240" y="84"/>
                    </a:cubicBezTo>
                    <a:cubicBezTo>
                      <a:pt x="240" y="84"/>
                      <a:pt x="240" y="84"/>
                      <a:pt x="279" y="84"/>
                    </a:cubicBezTo>
                    <a:cubicBezTo>
                      <a:pt x="279" y="84"/>
                      <a:pt x="279" y="84"/>
                      <a:pt x="279" y="91"/>
                    </a:cubicBezTo>
                    <a:cubicBezTo>
                      <a:pt x="279" y="91"/>
                      <a:pt x="279" y="91"/>
                      <a:pt x="285" y="89"/>
                    </a:cubicBezTo>
                    <a:cubicBezTo>
                      <a:pt x="285" y="79"/>
                      <a:pt x="285" y="61"/>
                      <a:pt x="285" y="33"/>
                    </a:cubicBezTo>
                    <a:cubicBezTo>
                      <a:pt x="285" y="33"/>
                      <a:pt x="285" y="33"/>
                      <a:pt x="288" y="31"/>
                    </a:cubicBezTo>
                    <a:cubicBezTo>
                      <a:pt x="288" y="31"/>
                      <a:pt x="288" y="31"/>
                      <a:pt x="282" y="26"/>
                    </a:cubicBezTo>
                    <a:close/>
                    <a:moveTo>
                      <a:pt x="255" y="12"/>
                    </a:moveTo>
                    <a:cubicBezTo>
                      <a:pt x="263" y="12"/>
                      <a:pt x="263" y="12"/>
                      <a:pt x="263" y="12"/>
                    </a:cubicBezTo>
                    <a:cubicBezTo>
                      <a:pt x="263" y="12"/>
                      <a:pt x="263" y="12"/>
                      <a:pt x="263" y="30"/>
                    </a:cubicBezTo>
                    <a:cubicBezTo>
                      <a:pt x="263" y="30"/>
                      <a:pt x="263" y="30"/>
                      <a:pt x="255" y="30"/>
                    </a:cubicBezTo>
                    <a:cubicBezTo>
                      <a:pt x="255" y="30"/>
                      <a:pt x="255" y="30"/>
                      <a:pt x="255" y="12"/>
                    </a:cubicBezTo>
                    <a:close/>
                    <a:moveTo>
                      <a:pt x="240" y="32"/>
                    </a:moveTo>
                    <a:cubicBezTo>
                      <a:pt x="250" y="32"/>
                      <a:pt x="250" y="32"/>
                      <a:pt x="250" y="32"/>
                    </a:cubicBezTo>
                    <a:cubicBezTo>
                      <a:pt x="250" y="40"/>
                      <a:pt x="249" y="47"/>
                      <a:pt x="248" y="53"/>
                    </a:cubicBezTo>
                    <a:cubicBezTo>
                      <a:pt x="247" y="58"/>
                      <a:pt x="244" y="63"/>
                      <a:pt x="240" y="69"/>
                    </a:cubicBezTo>
                    <a:cubicBezTo>
                      <a:pt x="240" y="69"/>
                      <a:pt x="240" y="69"/>
                      <a:pt x="240" y="32"/>
                    </a:cubicBezTo>
                    <a:close/>
                    <a:moveTo>
                      <a:pt x="240" y="81"/>
                    </a:moveTo>
                    <a:cubicBezTo>
                      <a:pt x="240" y="81"/>
                      <a:pt x="240" y="81"/>
                      <a:pt x="240" y="71"/>
                    </a:cubicBezTo>
                    <a:cubicBezTo>
                      <a:pt x="246" y="66"/>
                      <a:pt x="250" y="61"/>
                      <a:pt x="252" y="55"/>
                    </a:cubicBezTo>
                    <a:cubicBezTo>
                      <a:pt x="254" y="49"/>
                      <a:pt x="255" y="41"/>
                      <a:pt x="255" y="32"/>
                    </a:cubicBezTo>
                    <a:cubicBezTo>
                      <a:pt x="263" y="32"/>
                      <a:pt x="263" y="32"/>
                      <a:pt x="263" y="32"/>
                    </a:cubicBezTo>
                    <a:cubicBezTo>
                      <a:pt x="263" y="32"/>
                      <a:pt x="263" y="32"/>
                      <a:pt x="263" y="58"/>
                    </a:cubicBezTo>
                    <a:cubicBezTo>
                      <a:pt x="263" y="62"/>
                      <a:pt x="265" y="64"/>
                      <a:pt x="269" y="64"/>
                    </a:cubicBezTo>
                    <a:cubicBezTo>
                      <a:pt x="269" y="64"/>
                      <a:pt x="269" y="64"/>
                      <a:pt x="273" y="64"/>
                    </a:cubicBezTo>
                    <a:cubicBezTo>
                      <a:pt x="278" y="64"/>
                      <a:pt x="280" y="63"/>
                      <a:pt x="279" y="61"/>
                    </a:cubicBezTo>
                    <a:cubicBezTo>
                      <a:pt x="278" y="58"/>
                      <a:pt x="277" y="57"/>
                      <a:pt x="276" y="58"/>
                    </a:cubicBezTo>
                    <a:cubicBezTo>
                      <a:pt x="274" y="58"/>
                      <a:pt x="273" y="59"/>
                      <a:pt x="271" y="59"/>
                    </a:cubicBezTo>
                    <a:cubicBezTo>
                      <a:pt x="269" y="59"/>
                      <a:pt x="268" y="58"/>
                      <a:pt x="268" y="55"/>
                    </a:cubicBezTo>
                    <a:cubicBezTo>
                      <a:pt x="268" y="55"/>
                      <a:pt x="268" y="55"/>
                      <a:pt x="268" y="32"/>
                    </a:cubicBezTo>
                    <a:cubicBezTo>
                      <a:pt x="268" y="32"/>
                      <a:pt x="268" y="32"/>
                      <a:pt x="279" y="32"/>
                    </a:cubicBezTo>
                    <a:cubicBezTo>
                      <a:pt x="279" y="32"/>
                      <a:pt x="279" y="32"/>
                      <a:pt x="279" y="81"/>
                    </a:cubicBezTo>
                    <a:cubicBezTo>
                      <a:pt x="279" y="81"/>
                      <a:pt x="279" y="81"/>
                      <a:pt x="240" y="8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Freeform 251">
                <a:extLst>
                  <a:ext uri="{FF2B5EF4-FFF2-40B4-BE49-F238E27FC236}">
                    <a16:creationId xmlns:a16="http://schemas.microsoft.com/office/drawing/2014/main" id="{0CFB606C-8E12-744A-AEE8-4AACBF6CEF80}"/>
                  </a:ext>
                  <a:ext uri="{C183D7F6-B498-43B3-948B-1728B52AA6E4}">
                    <adec:decorative xmlns:adec="http://schemas.microsoft.com/office/drawing/2017/decorative" val="1"/>
                  </a:ext>
                </a:extLst>
              </p:cNvPr>
              <p:cNvSpPr>
                <a:spLocks noEditPoints="1"/>
              </p:cNvSpPr>
              <p:nvPr/>
            </p:nvSpPr>
            <p:spPr bwMode="auto">
              <a:xfrm>
                <a:off x="7810840" y="1735792"/>
                <a:ext cx="175692" cy="1160820"/>
              </a:xfrm>
              <a:custGeom>
                <a:avLst/>
                <a:gdLst>
                  <a:gd name="T0" fmla="*/ 31 w 72"/>
                  <a:gd name="T1" fmla="*/ 4 h 448"/>
                  <a:gd name="T2" fmla="*/ 62 w 72"/>
                  <a:gd name="T3" fmla="*/ 4 h 448"/>
                  <a:gd name="T4" fmla="*/ 62 w 72"/>
                  <a:gd name="T5" fmla="*/ 30 h 448"/>
                  <a:gd name="T6" fmla="*/ 1 w 72"/>
                  <a:gd name="T7" fmla="*/ 31 h 448"/>
                  <a:gd name="T8" fmla="*/ 0 w 72"/>
                  <a:gd name="T9" fmla="*/ 64 h 448"/>
                  <a:gd name="T10" fmla="*/ 63 w 72"/>
                  <a:gd name="T11" fmla="*/ 66 h 448"/>
                  <a:gd name="T12" fmla="*/ 11 w 72"/>
                  <a:gd name="T13" fmla="*/ 82 h 448"/>
                  <a:gd name="T14" fmla="*/ 51 w 72"/>
                  <a:gd name="T15" fmla="*/ 47 h 448"/>
                  <a:gd name="T16" fmla="*/ 67 w 72"/>
                  <a:gd name="T17" fmla="*/ 56 h 448"/>
                  <a:gd name="T18" fmla="*/ 71 w 72"/>
                  <a:gd name="T19" fmla="*/ 60 h 448"/>
                  <a:gd name="T20" fmla="*/ 66 w 72"/>
                  <a:gd name="T21" fmla="*/ 72 h 448"/>
                  <a:gd name="T22" fmla="*/ 72 w 72"/>
                  <a:gd name="T23" fmla="*/ 72 h 448"/>
                  <a:gd name="T24" fmla="*/ 66 w 72"/>
                  <a:gd name="T25" fmla="*/ 72 h 448"/>
                  <a:gd name="T26" fmla="*/ 7 w 72"/>
                  <a:gd name="T27" fmla="*/ 128 h 448"/>
                  <a:gd name="T28" fmla="*/ 39 w 72"/>
                  <a:gd name="T29" fmla="*/ 106 h 448"/>
                  <a:gd name="T30" fmla="*/ 61 w 72"/>
                  <a:gd name="T31" fmla="*/ 133 h 448"/>
                  <a:gd name="T32" fmla="*/ 48 w 72"/>
                  <a:gd name="T33" fmla="*/ 108 h 448"/>
                  <a:gd name="T34" fmla="*/ 16 w 72"/>
                  <a:gd name="T35" fmla="*/ 136 h 448"/>
                  <a:gd name="T36" fmla="*/ 3 w 72"/>
                  <a:gd name="T37" fmla="*/ 104 h 448"/>
                  <a:gd name="T38" fmla="*/ 1 w 72"/>
                  <a:gd name="T39" fmla="*/ 144 h 448"/>
                  <a:gd name="T40" fmla="*/ 62 w 72"/>
                  <a:gd name="T41" fmla="*/ 146 h 448"/>
                  <a:gd name="T42" fmla="*/ 54 w 72"/>
                  <a:gd name="T43" fmla="*/ 203 h 448"/>
                  <a:gd name="T44" fmla="*/ 8 w 72"/>
                  <a:gd name="T45" fmla="*/ 244 h 448"/>
                  <a:gd name="T46" fmla="*/ 54 w 72"/>
                  <a:gd name="T47" fmla="*/ 203 h 448"/>
                  <a:gd name="T48" fmla="*/ 4 w 72"/>
                  <a:gd name="T49" fmla="*/ 223 h 448"/>
                  <a:gd name="T50" fmla="*/ 59 w 72"/>
                  <a:gd name="T51" fmla="*/ 223 h 448"/>
                  <a:gd name="T52" fmla="*/ 69 w 72"/>
                  <a:gd name="T53" fmla="*/ 213 h 448"/>
                  <a:gd name="T54" fmla="*/ 69 w 72"/>
                  <a:gd name="T55" fmla="*/ 219 h 448"/>
                  <a:gd name="T56" fmla="*/ 67 w 72"/>
                  <a:gd name="T57" fmla="*/ 228 h 448"/>
                  <a:gd name="T58" fmla="*/ 71 w 72"/>
                  <a:gd name="T59" fmla="*/ 232 h 448"/>
                  <a:gd name="T60" fmla="*/ 1 w 72"/>
                  <a:gd name="T61" fmla="*/ 307 h 448"/>
                  <a:gd name="T62" fmla="*/ 54 w 72"/>
                  <a:gd name="T63" fmla="*/ 268 h 448"/>
                  <a:gd name="T64" fmla="*/ 62 w 72"/>
                  <a:gd name="T65" fmla="*/ 264 h 448"/>
                  <a:gd name="T66" fmla="*/ 9 w 72"/>
                  <a:gd name="T67" fmla="*/ 306 h 448"/>
                  <a:gd name="T68" fmla="*/ 1 w 72"/>
                  <a:gd name="T69" fmla="*/ 310 h 448"/>
                  <a:gd name="T70" fmla="*/ 8 w 72"/>
                  <a:gd name="T71" fmla="*/ 330 h 448"/>
                  <a:gd name="T72" fmla="*/ 54 w 72"/>
                  <a:gd name="T73" fmla="*/ 371 h 448"/>
                  <a:gd name="T74" fmla="*/ 32 w 72"/>
                  <a:gd name="T75" fmla="*/ 375 h 448"/>
                  <a:gd name="T76" fmla="*/ 31 w 72"/>
                  <a:gd name="T77" fmla="*/ 327 h 448"/>
                  <a:gd name="T78" fmla="*/ 66 w 72"/>
                  <a:gd name="T79" fmla="*/ 344 h 448"/>
                  <a:gd name="T80" fmla="*/ 72 w 72"/>
                  <a:gd name="T81" fmla="*/ 344 h 448"/>
                  <a:gd name="T82" fmla="*/ 66 w 72"/>
                  <a:gd name="T83" fmla="*/ 344 h 448"/>
                  <a:gd name="T84" fmla="*/ 71 w 72"/>
                  <a:gd name="T85" fmla="*/ 356 h 448"/>
                  <a:gd name="T86" fmla="*/ 67 w 72"/>
                  <a:gd name="T87" fmla="*/ 360 h 448"/>
                  <a:gd name="T88" fmla="*/ 53 w 72"/>
                  <a:gd name="T89" fmla="*/ 444 h 448"/>
                  <a:gd name="T90" fmla="*/ 1 w 72"/>
                  <a:gd name="T91" fmla="*/ 419 h 448"/>
                  <a:gd name="T92" fmla="*/ 45 w 72"/>
                  <a:gd name="T93" fmla="*/ 396 h 448"/>
                  <a:gd name="T94" fmla="*/ 62 w 72"/>
                  <a:gd name="T95" fmla="*/ 395 h 448"/>
                  <a:gd name="T96" fmla="*/ 8 w 72"/>
                  <a:gd name="T97" fmla="*/ 420 h 448"/>
                  <a:gd name="T98" fmla="*/ 62 w 72"/>
                  <a:gd name="T99" fmla="*/ 44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448">
                    <a:moveTo>
                      <a:pt x="1" y="31"/>
                    </a:moveTo>
                    <a:cubicBezTo>
                      <a:pt x="30" y="5"/>
                      <a:pt x="30" y="5"/>
                      <a:pt x="30" y="5"/>
                    </a:cubicBezTo>
                    <a:cubicBezTo>
                      <a:pt x="30" y="5"/>
                      <a:pt x="31" y="4"/>
                      <a:pt x="31" y="4"/>
                    </a:cubicBezTo>
                    <a:cubicBezTo>
                      <a:pt x="31" y="4"/>
                      <a:pt x="31" y="4"/>
                      <a:pt x="31" y="4"/>
                    </a:cubicBezTo>
                    <a:cubicBezTo>
                      <a:pt x="1" y="4"/>
                      <a:pt x="1" y="4"/>
                      <a:pt x="1" y="4"/>
                    </a:cubicBezTo>
                    <a:cubicBezTo>
                      <a:pt x="1" y="0"/>
                      <a:pt x="1" y="0"/>
                      <a:pt x="1" y="0"/>
                    </a:cubicBezTo>
                    <a:cubicBezTo>
                      <a:pt x="62" y="0"/>
                      <a:pt x="62" y="0"/>
                      <a:pt x="62" y="0"/>
                    </a:cubicBezTo>
                    <a:cubicBezTo>
                      <a:pt x="62" y="4"/>
                      <a:pt x="62" y="4"/>
                      <a:pt x="62" y="4"/>
                    </a:cubicBezTo>
                    <a:cubicBezTo>
                      <a:pt x="33" y="4"/>
                      <a:pt x="33" y="4"/>
                      <a:pt x="33" y="4"/>
                    </a:cubicBezTo>
                    <a:cubicBezTo>
                      <a:pt x="33" y="4"/>
                      <a:pt x="33" y="4"/>
                      <a:pt x="33" y="4"/>
                    </a:cubicBezTo>
                    <a:cubicBezTo>
                      <a:pt x="34" y="4"/>
                      <a:pt x="34" y="5"/>
                      <a:pt x="34" y="5"/>
                    </a:cubicBezTo>
                    <a:cubicBezTo>
                      <a:pt x="62" y="30"/>
                      <a:pt x="62" y="30"/>
                      <a:pt x="62" y="30"/>
                    </a:cubicBezTo>
                    <a:cubicBezTo>
                      <a:pt x="62" y="35"/>
                      <a:pt x="62" y="35"/>
                      <a:pt x="62" y="35"/>
                    </a:cubicBezTo>
                    <a:cubicBezTo>
                      <a:pt x="32" y="8"/>
                      <a:pt x="32" y="8"/>
                      <a:pt x="32" y="8"/>
                    </a:cubicBezTo>
                    <a:cubicBezTo>
                      <a:pt x="1" y="37"/>
                      <a:pt x="1" y="37"/>
                      <a:pt x="1" y="37"/>
                    </a:cubicBezTo>
                    <a:lnTo>
                      <a:pt x="1" y="31"/>
                    </a:lnTo>
                    <a:close/>
                    <a:moveTo>
                      <a:pt x="54" y="44"/>
                    </a:moveTo>
                    <a:cubicBezTo>
                      <a:pt x="48" y="39"/>
                      <a:pt x="40" y="36"/>
                      <a:pt x="31" y="36"/>
                    </a:cubicBezTo>
                    <a:cubicBezTo>
                      <a:pt x="22" y="36"/>
                      <a:pt x="14" y="39"/>
                      <a:pt x="8" y="44"/>
                    </a:cubicBezTo>
                    <a:cubicBezTo>
                      <a:pt x="3" y="49"/>
                      <a:pt x="0" y="56"/>
                      <a:pt x="0" y="64"/>
                    </a:cubicBezTo>
                    <a:cubicBezTo>
                      <a:pt x="0" y="73"/>
                      <a:pt x="3" y="80"/>
                      <a:pt x="8" y="85"/>
                    </a:cubicBezTo>
                    <a:cubicBezTo>
                      <a:pt x="14" y="90"/>
                      <a:pt x="22" y="93"/>
                      <a:pt x="32" y="93"/>
                    </a:cubicBezTo>
                    <a:cubicBezTo>
                      <a:pt x="41" y="93"/>
                      <a:pt x="49" y="91"/>
                      <a:pt x="54" y="85"/>
                    </a:cubicBezTo>
                    <a:cubicBezTo>
                      <a:pt x="60" y="80"/>
                      <a:pt x="63" y="74"/>
                      <a:pt x="63" y="66"/>
                    </a:cubicBezTo>
                    <a:cubicBezTo>
                      <a:pt x="63" y="57"/>
                      <a:pt x="60" y="49"/>
                      <a:pt x="54" y="44"/>
                    </a:cubicBezTo>
                    <a:close/>
                    <a:moveTo>
                      <a:pt x="52" y="82"/>
                    </a:moveTo>
                    <a:cubicBezTo>
                      <a:pt x="47" y="87"/>
                      <a:pt x="40" y="89"/>
                      <a:pt x="32" y="89"/>
                    </a:cubicBezTo>
                    <a:cubicBezTo>
                      <a:pt x="23" y="89"/>
                      <a:pt x="16" y="87"/>
                      <a:pt x="11" y="82"/>
                    </a:cubicBezTo>
                    <a:cubicBezTo>
                      <a:pt x="6" y="78"/>
                      <a:pt x="4" y="72"/>
                      <a:pt x="4" y="64"/>
                    </a:cubicBezTo>
                    <a:cubicBezTo>
                      <a:pt x="4" y="57"/>
                      <a:pt x="6" y="51"/>
                      <a:pt x="11" y="47"/>
                    </a:cubicBezTo>
                    <a:cubicBezTo>
                      <a:pt x="16" y="43"/>
                      <a:pt x="23" y="41"/>
                      <a:pt x="31" y="41"/>
                    </a:cubicBezTo>
                    <a:cubicBezTo>
                      <a:pt x="39" y="41"/>
                      <a:pt x="46" y="43"/>
                      <a:pt x="51" y="47"/>
                    </a:cubicBezTo>
                    <a:cubicBezTo>
                      <a:pt x="56" y="52"/>
                      <a:pt x="59" y="58"/>
                      <a:pt x="59" y="65"/>
                    </a:cubicBezTo>
                    <a:cubicBezTo>
                      <a:pt x="59" y="72"/>
                      <a:pt x="56" y="78"/>
                      <a:pt x="52" y="82"/>
                    </a:cubicBezTo>
                    <a:close/>
                    <a:moveTo>
                      <a:pt x="66" y="58"/>
                    </a:moveTo>
                    <a:cubicBezTo>
                      <a:pt x="66" y="57"/>
                      <a:pt x="66" y="56"/>
                      <a:pt x="67" y="56"/>
                    </a:cubicBezTo>
                    <a:cubicBezTo>
                      <a:pt x="67" y="55"/>
                      <a:pt x="68" y="55"/>
                      <a:pt x="69" y="55"/>
                    </a:cubicBezTo>
                    <a:cubicBezTo>
                      <a:pt x="70" y="55"/>
                      <a:pt x="70" y="55"/>
                      <a:pt x="71" y="56"/>
                    </a:cubicBezTo>
                    <a:cubicBezTo>
                      <a:pt x="71" y="56"/>
                      <a:pt x="72" y="57"/>
                      <a:pt x="72" y="58"/>
                    </a:cubicBezTo>
                    <a:cubicBezTo>
                      <a:pt x="72" y="59"/>
                      <a:pt x="71" y="59"/>
                      <a:pt x="71" y="60"/>
                    </a:cubicBezTo>
                    <a:cubicBezTo>
                      <a:pt x="70" y="61"/>
                      <a:pt x="70" y="61"/>
                      <a:pt x="69" y="61"/>
                    </a:cubicBezTo>
                    <a:cubicBezTo>
                      <a:pt x="68" y="61"/>
                      <a:pt x="67" y="61"/>
                      <a:pt x="67" y="60"/>
                    </a:cubicBezTo>
                    <a:cubicBezTo>
                      <a:pt x="66" y="59"/>
                      <a:pt x="66" y="59"/>
                      <a:pt x="66" y="58"/>
                    </a:cubicBezTo>
                    <a:close/>
                    <a:moveTo>
                      <a:pt x="66" y="72"/>
                    </a:moveTo>
                    <a:cubicBezTo>
                      <a:pt x="66" y="71"/>
                      <a:pt x="66" y="70"/>
                      <a:pt x="67" y="70"/>
                    </a:cubicBezTo>
                    <a:cubicBezTo>
                      <a:pt x="67" y="69"/>
                      <a:pt x="68" y="69"/>
                      <a:pt x="69" y="69"/>
                    </a:cubicBezTo>
                    <a:cubicBezTo>
                      <a:pt x="70" y="69"/>
                      <a:pt x="70" y="69"/>
                      <a:pt x="71" y="70"/>
                    </a:cubicBezTo>
                    <a:cubicBezTo>
                      <a:pt x="71" y="70"/>
                      <a:pt x="72" y="71"/>
                      <a:pt x="72" y="72"/>
                    </a:cubicBezTo>
                    <a:cubicBezTo>
                      <a:pt x="72" y="73"/>
                      <a:pt x="71" y="73"/>
                      <a:pt x="71" y="74"/>
                    </a:cubicBezTo>
                    <a:cubicBezTo>
                      <a:pt x="70" y="75"/>
                      <a:pt x="70" y="75"/>
                      <a:pt x="69" y="75"/>
                    </a:cubicBezTo>
                    <a:cubicBezTo>
                      <a:pt x="68" y="75"/>
                      <a:pt x="67" y="75"/>
                      <a:pt x="67" y="74"/>
                    </a:cubicBezTo>
                    <a:cubicBezTo>
                      <a:pt x="66" y="74"/>
                      <a:pt x="66" y="73"/>
                      <a:pt x="66" y="72"/>
                    </a:cubicBezTo>
                    <a:close/>
                    <a:moveTo>
                      <a:pt x="3" y="104"/>
                    </a:moveTo>
                    <a:cubicBezTo>
                      <a:pt x="8" y="104"/>
                      <a:pt x="8" y="104"/>
                      <a:pt x="8" y="104"/>
                    </a:cubicBezTo>
                    <a:cubicBezTo>
                      <a:pt x="5" y="108"/>
                      <a:pt x="4" y="112"/>
                      <a:pt x="4" y="117"/>
                    </a:cubicBezTo>
                    <a:cubicBezTo>
                      <a:pt x="4" y="122"/>
                      <a:pt x="5" y="125"/>
                      <a:pt x="7" y="128"/>
                    </a:cubicBezTo>
                    <a:cubicBezTo>
                      <a:pt x="9" y="130"/>
                      <a:pt x="11" y="131"/>
                      <a:pt x="15" y="131"/>
                    </a:cubicBezTo>
                    <a:cubicBezTo>
                      <a:pt x="18" y="131"/>
                      <a:pt x="20" y="130"/>
                      <a:pt x="22" y="129"/>
                    </a:cubicBezTo>
                    <a:cubicBezTo>
                      <a:pt x="24" y="127"/>
                      <a:pt x="27" y="124"/>
                      <a:pt x="30" y="118"/>
                    </a:cubicBezTo>
                    <a:cubicBezTo>
                      <a:pt x="33" y="112"/>
                      <a:pt x="36" y="108"/>
                      <a:pt x="39" y="106"/>
                    </a:cubicBezTo>
                    <a:cubicBezTo>
                      <a:pt x="41" y="105"/>
                      <a:pt x="44" y="104"/>
                      <a:pt x="47" y="104"/>
                    </a:cubicBezTo>
                    <a:cubicBezTo>
                      <a:pt x="52" y="104"/>
                      <a:pt x="55" y="106"/>
                      <a:pt x="58" y="109"/>
                    </a:cubicBezTo>
                    <a:cubicBezTo>
                      <a:pt x="61" y="112"/>
                      <a:pt x="63" y="117"/>
                      <a:pt x="63" y="122"/>
                    </a:cubicBezTo>
                    <a:cubicBezTo>
                      <a:pt x="63" y="126"/>
                      <a:pt x="62" y="129"/>
                      <a:pt x="61" y="133"/>
                    </a:cubicBezTo>
                    <a:cubicBezTo>
                      <a:pt x="56" y="133"/>
                      <a:pt x="56" y="133"/>
                      <a:pt x="56" y="133"/>
                    </a:cubicBezTo>
                    <a:cubicBezTo>
                      <a:pt x="58" y="130"/>
                      <a:pt x="59" y="126"/>
                      <a:pt x="59" y="122"/>
                    </a:cubicBezTo>
                    <a:cubicBezTo>
                      <a:pt x="59" y="118"/>
                      <a:pt x="58" y="114"/>
                      <a:pt x="56" y="112"/>
                    </a:cubicBezTo>
                    <a:cubicBezTo>
                      <a:pt x="54" y="109"/>
                      <a:pt x="51" y="108"/>
                      <a:pt x="48" y="108"/>
                    </a:cubicBezTo>
                    <a:cubicBezTo>
                      <a:pt x="45" y="108"/>
                      <a:pt x="42" y="109"/>
                      <a:pt x="40" y="111"/>
                    </a:cubicBezTo>
                    <a:cubicBezTo>
                      <a:pt x="38" y="112"/>
                      <a:pt x="36" y="116"/>
                      <a:pt x="33" y="121"/>
                    </a:cubicBezTo>
                    <a:cubicBezTo>
                      <a:pt x="30" y="127"/>
                      <a:pt x="27" y="131"/>
                      <a:pt x="24" y="133"/>
                    </a:cubicBezTo>
                    <a:cubicBezTo>
                      <a:pt x="22" y="135"/>
                      <a:pt x="19" y="136"/>
                      <a:pt x="16" y="136"/>
                    </a:cubicBezTo>
                    <a:cubicBezTo>
                      <a:pt x="11" y="136"/>
                      <a:pt x="7" y="134"/>
                      <a:pt x="4" y="131"/>
                    </a:cubicBezTo>
                    <a:cubicBezTo>
                      <a:pt x="1" y="127"/>
                      <a:pt x="0" y="123"/>
                      <a:pt x="0" y="117"/>
                    </a:cubicBezTo>
                    <a:cubicBezTo>
                      <a:pt x="0" y="115"/>
                      <a:pt x="0" y="113"/>
                      <a:pt x="1" y="110"/>
                    </a:cubicBezTo>
                    <a:cubicBezTo>
                      <a:pt x="1" y="107"/>
                      <a:pt x="2" y="105"/>
                      <a:pt x="3" y="104"/>
                    </a:cubicBezTo>
                    <a:close/>
                    <a:moveTo>
                      <a:pt x="5" y="150"/>
                    </a:moveTo>
                    <a:cubicBezTo>
                      <a:pt x="5" y="186"/>
                      <a:pt x="5" y="186"/>
                      <a:pt x="5" y="186"/>
                    </a:cubicBezTo>
                    <a:cubicBezTo>
                      <a:pt x="1" y="186"/>
                      <a:pt x="1" y="186"/>
                      <a:pt x="1" y="186"/>
                    </a:cubicBezTo>
                    <a:cubicBezTo>
                      <a:pt x="1" y="144"/>
                      <a:pt x="1" y="144"/>
                      <a:pt x="1" y="144"/>
                    </a:cubicBezTo>
                    <a:cubicBezTo>
                      <a:pt x="2" y="144"/>
                      <a:pt x="2" y="144"/>
                      <a:pt x="2" y="144"/>
                    </a:cubicBezTo>
                    <a:cubicBezTo>
                      <a:pt x="58" y="180"/>
                      <a:pt x="58" y="180"/>
                      <a:pt x="58" y="180"/>
                    </a:cubicBezTo>
                    <a:cubicBezTo>
                      <a:pt x="58" y="146"/>
                      <a:pt x="58" y="146"/>
                      <a:pt x="58" y="146"/>
                    </a:cubicBezTo>
                    <a:cubicBezTo>
                      <a:pt x="62" y="146"/>
                      <a:pt x="62" y="146"/>
                      <a:pt x="62" y="146"/>
                    </a:cubicBezTo>
                    <a:cubicBezTo>
                      <a:pt x="62" y="187"/>
                      <a:pt x="62" y="187"/>
                      <a:pt x="62" y="187"/>
                    </a:cubicBezTo>
                    <a:cubicBezTo>
                      <a:pt x="60" y="187"/>
                      <a:pt x="60" y="187"/>
                      <a:pt x="60" y="187"/>
                    </a:cubicBezTo>
                    <a:lnTo>
                      <a:pt x="5" y="150"/>
                    </a:lnTo>
                    <a:close/>
                    <a:moveTo>
                      <a:pt x="54" y="203"/>
                    </a:moveTo>
                    <a:cubicBezTo>
                      <a:pt x="48" y="197"/>
                      <a:pt x="40" y="195"/>
                      <a:pt x="31" y="195"/>
                    </a:cubicBezTo>
                    <a:cubicBezTo>
                      <a:pt x="22" y="195"/>
                      <a:pt x="14" y="197"/>
                      <a:pt x="8" y="202"/>
                    </a:cubicBezTo>
                    <a:cubicBezTo>
                      <a:pt x="3" y="207"/>
                      <a:pt x="0" y="214"/>
                      <a:pt x="0" y="223"/>
                    </a:cubicBezTo>
                    <a:cubicBezTo>
                      <a:pt x="0" y="232"/>
                      <a:pt x="3" y="239"/>
                      <a:pt x="8" y="244"/>
                    </a:cubicBezTo>
                    <a:cubicBezTo>
                      <a:pt x="14" y="249"/>
                      <a:pt x="22" y="252"/>
                      <a:pt x="32" y="252"/>
                    </a:cubicBezTo>
                    <a:cubicBezTo>
                      <a:pt x="41" y="252"/>
                      <a:pt x="49" y="249"/>
                      <a:pt x="54" y="244"/>
                    </a:cubicBezTo>
                    <a:cubicBezTo>
                      <a:pt x="60" y="239"/>
                      <a:pt x="63" y="232"/>
                      <a:pt x="63" y="224"/>
                    </a:cubicBezTo>
                    <a:cubicBezTo>
                      <a:pt x="63" y="215"/>
                      <a:pt x="60" y="208"/>
                      <a:pt x="54" y="203"/>
                    </a:cubicBezTo>
                    <a:close/>
                    <a:moveTo>
                      <a:pt x="52" y="241"/>
                    </a:moveTo>
                    <a:cubicBezTo>
                      <a:pt x="47" y="245"/>
                      <a:pt x="40" y="247"/>
                      <a:pt x="32" y="247"/>
                    </a:cubicBezTo>
                    <a:cubicBezTo>
                      <a:pt x="23" y="247"/>
                      <a:pt x="16" y="245"/>
                      <a:pt x="11" y="241"/>
                    </a:cubicBezTo>
                    <a:cubicBezTo>
                      <a:pt x="6" y="236"/>
                      <a:pt x="4" y="230"/>
                      <a:pt x="4" y="223"/>
                    </a:cubicBezTo>
                    <a:cubicBezTo>
                      <a:pt x="4" y="216"/>
                      <a:pt x="6" y="210"/>
                      <a:pt x="11" y="206"/>
                    </a:cubicBezTo>
                    <a:cubicBezTo>
                      <a:pt x="16" y="201"/>
                      <a:pt x="23" y="199"/>
                      <a:pt x="31" y="199"/>
                    </a:cubicBezTo>
                    <a:cubicBezTo>
                      <a:pt x="39" y="199"/>
                      <a:pt x="46" y="201"/>
                      <a:pt x="51" y="206"/>
                    </a:cubicBezTo>
                    <a:cubicBezTo>
                      <a:pt x="56" y="210"/>
                      <a:pt x="59" y="216"/>
                      <a:pt x="59" y="223"/>
                    </a:cubicBezTo>
                    <a:cubicBezTo>
                      <a:pt x="59" y="231"/>
                      <a:pt x="56" y="237"/>
                      <a:pt x="52" y="241"/>
                    </a:cubicBezTo>
                    <a:close/>
                    <a:moveTo>
                      <a:pt x="66" y="216"/>
                    </a:moveTo>
                    <a:cubicBezTo>
                      <a:pt x="66" y="215"/>
                      <a:pt x="66" y="215"/>
                      <a:pt x="67" y="214"/>
                    </a:cubicBezTo>
                    <a:cubicBezTo>
                      <a:pt x="67" y="214"/>
                      <a:pt x="68" y="213"/>
                      <a:pt x="69" y="213"/>
                    </a:cubicBezTo>
                    <a:cubicBezTo>
                      <a:pt x="70" y="213"/>
                      <a:pt x="70" y="214"/>
                      <a:pt x="71" y="214"/>
                    </a:cubicBezTo>
                    <a:cubicBezTo>
                      <a:pt x="71" y="215"/>
                      <a:pt x="72" y="215"/>
                      <a:pt x="72" y="216"/>
                    </a:cubicBezTo>
                    <a:cubicBezTo>
                      <a:pt x="72" y="217"/>
                      <a:pt x="71" y="218"/>
                      <a:pt x="71" y="218"/>
                    </a:cubicBezTo>
                    <a:cubicBezTo>
                      <a:pt x="70" y="219"/>
                      <a:pt x="70" y="219"/>
                      <a:pt x="69" y="219"/>
                    </a:cubicBezTo>
                    <a:cubicBezTo>
                      <a:pt x="68" y="219"/>
                      <a:pt x="67" y="219"/>
                      <a:pt x="67" y="218"/>
                    </a:cubicBezTo>
                    <a:cubicBezTo>
                      <a:pt x="66" y="218"/>
                      <a:pt x="66" y="217"/>
                      <a:pt x="66" y="216"/>
                    </a:cubicBezTo>
                    <a:close/>
                    <a:moveTo>
                      <a:pt x="66" y="230"/>
                    </a:moveTo>
                    <a:cubicBezTo>
                      <a:pt x="66" y="230"/>
                      <a:pt x="66" y="229"/>
                      <a:pt x="67" y="228"/>
                    </a:cubicBezTo>
                    <a:cubicBezTo>
                      <a:pt x="67" y="228"/>
                      <a:pt x="68" y="227"/>
                      <a:pt x="69" y="227"/>
                    </a:cubicBezTo>
                    <a:cubicBezTo>
                      <a:pt x="70" y="227"/>
                      <a:pt x="70" y="228"/>
                      <a:pt x="71" y="228"/>
                    </a:cubicBezTo>
                    <a:cubicBezTo>
                      <a:pt x="71" y="229"/>
                      <a:pt x="72" y="230"/>
                      <a:pt x="72" y="230"/>
                    </a:cubicBezTo>
                    <a:cubicBezTo>
                      <a:pt x="72" y="231"/>
                      <a:pt x="71" y="232"/>
                      <a:pt x="71" y="232"/>
                    </a:cubicBezTo>
                    <a:cubicBezTo>
                      <a:pt x="70" y="233"/>
                      <a:pt x="70" y="233"/>
                      <a:pt x="69" y="233"/>
                    </a:cubicBezTo>
                    <a:cubicBezTo>
                      <a:pt x="68" y="233"/>
                      <a:pt x="67" y="233"/>
                      <a:pt x="67" y="233"/>
                    </a:cubicBezTo>
                    <a:cubicBezTo>
                      <a:pt x="66" y="232"/>
                      <a:pt x="66" y="231"/>
                      <a:pt x="66" y="230"/>
                    </a:cubicBezTo>
                    <a:close/>
                    <a:moveTo>
                      <a:pt x="1" y="307"/>
                    </a:moveTo>
                    <a:cubicBezTo>
                      <a:pt x="50" y="271"/>
                      <a:pt x="50" y="271"/>
                      <a:pt x="50" y="271"/>
                    </a:cubicBezTo>
                    <a:cubicBezTo>
                      <a:pt x="51" y="270"/>
                      <a:pt x="52" y="269"/>
                      <a:pt x="53" y="269"/>
                    </a:cubicBezTo>
                    <a:cubicBezTo>
                      <a:pt x="54" y="268"/>
                      <a:pt x="54" y="268"/>
                      <a:pt x="54" y="268"/>
                    </a:cubicBezTo>
                    <a:cubicBezTo>
                      <a:pt x="54" y="268"/>
                      <a:pt x="54" y="268"/>
                      <a:pt x="54" y="268"/>
                    </a:cubicBezTo>
                    <a:cubicBezTo>
                      <a:pt x="53" y="268"/>
                      <a:pt x="52" y="268"/>
                      <a:pt x="51" y="268"/>
                    </a:cubicBezTo>
                    <a:cubicBezTo>
                      <a:pt x="1" y="268"/>
                      <a:pt x="1" y="268"/>
                      <a:pt x="1" y="268"/>
                    </a:cubicBezTo>
                    <a:cubicBezTo>
                      <a:pt x="1" y="264"/>
                      <a:pt x="1" y="264"/>
                      <a:pt x="1" y="264"/>
                    </a:cubicBezTo>
                    <a:cubicBezTo>
                      <a:pt x="62" y="264"/>
                      <a:pt x="62" y="264"/>
                      <a:pt x="62" y="264"/>
                    </a:cubicBezTo>
                    <a:cubicBezTo>
                      <a:pt x="62" y="267"/>
                      <a:pt x="62" y="267"/>
                      <a:pt x="62" y="267"/>
                    </a:cubicBezTo>
                    <a:cubicBezTo>
                      <a:pt x="13" y="303"/>
                      <a:pt x="13" y="303"/>
                      <a:pt x="13" y="303"/>
                    </a:cubicBezTo>
                    <a:cubicBezTo>
                      <a:pt x="12" y="304"/>
                      <a:pt x="11" y="305"/>
                      <a:pt x="9" y="306"/>
                    </a:cubicBezTo>
                    <a:cubicBezTo>
                      <a:pt x="9" y="306"/>
                      <a:pt x="9" y="306"/>
                      <a:pt x="9" y="306"/>
                    </a:cubicBezTo>
                    <a:cubicBezTo>
                      <a:pt x="11" y="306"/>
                      <a:pt x="13" y="306"/>
                      <a:pt x="14" y="306"/>
                    </a:cubicBezTo>
                    <a:cubicBezTo>
                      <a:pt x="62" y="306"/>
                      <a:pt x="62" y="306"/>
                      <a:pt x="62" y="306"/>
                    </a:cubicBezTo>
                    <a:cubicBezTo>
                      <a:pt x="62" y="310"/>
                      <a:pt x="62" y="310"/>
                      <a:pt x="62" y="310"/>
                    </a:cubicBezTo>
                    <a:cubicBezTo>
                      <a:pt x="1" y="310"/>
                      <a:pt x="1" y="310"/>
                      <a:pt x="1" y="310"/>
                    </a:cubicBezTo>
                    <a:lnTo>
                      <a:pt x="1" y="307"/>
                    </a:lnTo>
                    <a:close/>
                    <a:moveTo>
                      <a:pt x="54" y="330"/>
                    </a:moveTo>
                    <a:cubicBezTo>
                      <a:pt x="48" y="325"/>
                      <a:pt x="40" y="322"/>
                      <a:pt x="31" y="322"/>
                    </a:cubicBezTo>
                    <a:cubicBezTo>
                      <a:pt x="22" y="322"/>
                      <a:pt x="14" y="325"/>
                      <a:pt x="8" y="330"/>
                    </a:cubicBezTo>
                    <a:cubicBezTo>
                      <a:pt x="3" y="335"/>
                      <a:pt x="0" y="342"/>
                      <a:pt x="0" y="350"/>
                    </a:cubicBezTo>
                    <a:cubicBezTo>
                      <a:pt x="0" y="359"/>
                      <a:pt x="3" y="366"/>
                      <a:pt x="8" y="371"/>
                    </a:cubicBezTo>
                    <a:cubicBezTo>
                      <a:pt x="14" y="376"/>
                      <a:pt x="22" y="379"/>
                      <a:pt x="32" y="379"/>
                    </a:cubicBezTo>
                    <a:cubicBezTo>
                      <a:pt x="41" y="379"/>
                      <a:pt x="49" y="376"/>
                      <a:pt x="54" y="371"/>
                    </a:cubicBezTo>
                    <a:cubicBezTo>
                      <a:pt x="60" y="366"/>
                      <a:pt x="63" y="360"/>
                      <a:pt x="63" y="351"/>
                    </a:cubicBezTo>
                    <a:cubicBezTo>
                      <a:pt x="63" y="342"/>
                      <a:pt x="60" y="335"/>
                      <a:pt x="54" y="330"/>
                    </a:cubicBezTo>
                    <a:close/>
                    <a:moveTo>
                      <a:pt x="52" y="368"/>
                    </a:moveTo>
                    <a:cubicBezTo>
                      <a:pt x="47" y="372"/>
                      <a:pt x="40" y="375"/>
                      <a:pt x="32" y="375"/>
                    </a:cubicBezTo>
                    <a:cubicBezTo>
                      <a:pt x="23" y="375"/>
                      <a:pt x="16" y="372"/>
                      <a:pt x="11" y="368"/>
                    </a:cubicBezTo>
                    <a:cubicBezTo>
                      <a:pt x="6" y="364"/>
                      <a:pt x="4" y="358"/>
                      <a:pt x="4" y="350"/>
                    </a:cubicBezTo>
                    <a:cubicBezTo>
                      <a:pt x="4" y="343"/>
                      <a:pt x="6" y="337"/>
                      <a:pt x="11" y="333"/>
                    </a:cubicBezTo>
                    <a:cubicBezTo>
                      <a:pt x="16" y="329"/>
                      <a:pt x="23" y="327"/>
                      <a:pt x="31" y="327"/>
                    </a:cubicBezTo>
                    <a:cubicBezTo>
                      <a:pt x="39" y="327"/>
                      <a:pt x="46" y="329"/>
                      <a:pt x="51" y="333"/>
                    </a:cubicBezTo>
                    <a:cubicBezTo>
                      <a:pt x="56" y="338"/>
                      <a:pt x="59" y="344"/>
                      <a:pt x="59" y="351"/>
                    </a:cubicBezTo>
                    <a:cubicBezTo>
                      <a:pt x="59" y="358"/>
                      <a:pt x="56" y="364"/>
                      <a:pt x="52" y="368"/>
                    </a:cubicBezTo>
                    <a:close/>
                    <a:moveTo>
                      <a:pt x="66" y="344"/>
                    </a:moveTo>
                    <a:cubicBezTo>
                      <a:pt x="66" y="343"/>
                      <a:pt x="66" y="342"/>
                      <a:pt x="67" y="342"/>
                    </a:cubicBezTo>
                    <a:cubicBezTo>
                      <a:pt x="67" y="341"/>
                      <a:pt x="68" y="341"/>
                      <a:pt x="69" y="341"/>
                    </a:cubicBezTo>
                    <a:cubicBezTo>
                      <a:pt x="70" y="341"/>
                      <a:pt x="70" y="341"/>
                      <a:pt x="71" y="342"/>
                    </a:cubicBezTo>
                    <a:cubicBezTo>
                      <a:pt x="71" y="342"/>
                      <a:pt x="72" y="343"/>
                      <a:pt x="72" y="344"/>
                    </a:cubicBezTo>
                    <a:cubicBezTo>
                      <a:pt x="72" y="344"/>
                      <a:pt x="71" y="345"/>
                      <a:pt x="71" y="346"/>
                    </a:cubicBezTo>
                    <a:cubicBezTo>
                      <a:pt x="70" y="346"/>
                      <a:pt x="70" y="347"/>
                      <a:pt x="69" y="347"/>
                    </a:cubicBezTo>
                    <a:cubicBezTo>
                      <a:pt x="68" y="347"/>
                      <a:pt x="67" y="346"/>
                      <a:pt x="67" y="346"/>
                    </a:cubicBezTo>
                    <a:cubicBezTo>
                      <a:pt x="66" y="345"/>
                      <a:pt x="66" y="345"/>
                      <a:pt x="66" y="344"/>
                    </a:cubicBezTo>
                    <a:close/>
                    <a:moveTo>
                      <a:pt x="66" y="358"/>
                    </a:moveTo>
                    <a:cubicBezTo>
                      <a:pt x="66" y="357"/>
                      <a:pt x="66" y="356"/>
                      <a:pt x="67" y="356"/>
                    </a:cubicBezTo>
                    <a:cubicBezTo>
                      <a:pt x="67" y="355"/>
                      <a:pt x="68" y="355"/>
                      <a:pt x="69" y="355"/>
                    </a:cubicBezTo>
                    <a:cubicBezTo>
                      <a:pt x="70" y="355"/>
                      <a:pt x="70" y="355"/>
                      <a:pt x="71" y="356"/>
                    </a:cubicBezTo>
                    <a:cubicBezTo>
                      <a:pt x="71" y="356"/>
                      <a:pt x="72" y="357"/>
                      <a:pt x="72" y="358"/>
                    </a:cubicBezTo>
                    <a:cubicBezTo>
                      <a:pt x="72" y="359"/>
                      <a:pt x="71" y="359"/>
                      <a:pt x="71" y="360"/>
                    </a:cubicBezTo>
                    <a:cubicBezTo>
                      <a:pt x="70" y="361"/>
                      <a:pt x="70" y="361"/>
                      <a:pt x="69" y="361"/>
                    </a:cubicBezTo>
                    <a:cubicBezTo>
                      <a:pt x="68" y="361"/>
                      <a:pt x="67" y="361"/>
                      <a:pt x="67" y="360"/>
                    </a:cubicBezTo>
                    <a:cubicBezTo>
                      <a:pt x="66" y="359"/>
                      <a:pt x="66" y="359"/>
                      <a:pt x="66" y="358"/>
                    </a:cubicBezTo>
                    <a:close/>
                    <a:moveTo>
                      <a:pt x="1" y="444"/>
                    </a:moveTo>
                    <a:cubicBezTo>
                      <a:pt x="44" y="444"/>
                      <a:pt x="44" y="444"/>
                      <a:pt x="44" y="444"/>
                    </a:cubicBezTo>
                    <a:cubicBezTo>
                      <a:pt x="45" y="444"/>
                      <a:pt x="48" y="444"/>
                      <a:pt x="53" y="444"/>
                    </a:cubicBezTo>
                    <a:cubicBezTo>
                      <a:pt x="53" y="444"/>
                      <a:pt x="53" y="444"/>
                      <a:pt x="53" y="444"/>
                    </a:cubicBezTo>
                    <a:cubicBezTo>
                      <a:pt x="51" y="443"/>
                      <a:pt x="49" y="443"/>
                      <a:pt x="48" y="442"/>
                    </a:cubicBezTo>
                    <a:cubicBezTo>
                      <a:pt x="1" y="420"/>
                      <a:pt x="1" y="420"/>
                      <a:pt x="1" y="420"/>
                    </a:cubicBezTo>
                    <a:cubicBezTo>
                      <a:pt x="1" y="419"/>
                      <a:pt x="1" y="419"/>
                      <a:pt x="1" y="419"/>
                    </a:cubicBezTo>
                    <a:cubicBezTo>
                      <a:pt x="47" y="397"/>
                      <a:pt x="47" y="397"/>
                      <a:pt x="47" y="397"/>
                    </a:cubicBezTo>
                    <a:cubicBezTo>
                      <a:pt x="49" y="397"/>
                      <a:pt x="51" y="396"/>
                      <a:pt x="53" y="395"/>
                    </a:cubicBezTo>
                    <a:cubicBezTo>
                      <a:pt x="53" y="395"/>
                      <a:pt x="53" y="395"/>
                      <a:pt x="53" y="395"/>
                    </a:cubicBezTo>
                    <a:cubicBezTo>
                      <a:pt x="50" y="395"/>
                      <a:pt x="48" y="396"/>
                      <a:pt x="45" y="396"/>
                    </a:cubicBezTo>
                    <a:cubicBezTo>
                      <a:pt x="1" y="396"/>
                      <a:pt x="1" y="396"/>
                      <a:pt x="1" y="396"/>
                    </a:cubicBezTo>
                    <a:cubicBezTo>
                      <a:pt x="1" y="391"/>
                      <a:pt x="1" y="391"/>
                      <a:pt x="1" y="391"/>
                    </a:cubicBezTo>
                    <a:cubicBezTo>
                      <a:pt x="62" y="391"/>
                      <a:pt x="62" y="391"/>
                      <a:pt x="62" y="391"/>
                    </a:cubicBezTo>
                    <a:cubicBezTo>
                      <a:pt x="62" y="395"/>
                      <a:pt x="62" y="395"/>
                      <a:pt x="62" y="395"/>
                    </a:cubicBezTo>
                    <a:cubicBezTo>
                      <a:pt x="13" y="418"/>
                      <a:pt x="13" y="418"/>
                      <a:pt x="13" y="418"/>
                    </a:cubicBezTo>
                    <a:cubicBezTo>
                      <a:pt x="12" y="418"/>
                      <a:pt x="12" y="418"/>
                      <a:pt x="12" y="418"/>
                    </a:cubicBezTo>
                    <a:cubicBezTo>
                      <a:pt x="11" y="419"/>
                      <a:pt x="11" y="419"/>
                      <a:pt x="10" y="419"/>
                    </a:cubicBezTo>
                    <a:cubicBezTo>
                      <a:pt x="9" y="419"/>
                      <a:pt x="9" y="419"/>
                      <a:pt x="8" y="420"/>
                    </a:cubicBezTo>
                    <a:cubicBezTo>
                      <a:pt x="8" y="420"/>
                      <a:pt x="8" y="420"/>
                      <a:pt x="8" y="420"/>
                    </a:cubicBezTo>
                    <a:cubicBezTo>
                      <a:pt x="9" y="421"/>
                      <a:pt x="9" y="421"/>
                      <a:pt x="9" y="421"/>
                    </a:cubicBezTo>
                    <a:cubicBezTo>
                      <a:pt x="9" y="421"/>
                      <a:pt x="10" y="421"/>
                      <a:pt x="13" y="422"/>
                    </a:cubicBezTo>
                    <a:cubicBezTo>
                      <a:pt x="62" y="444"/>
                      <a:pt x="62" y="444"/>
                      <a:pt x="62" y="444"/>
                    </a:cubicBezTo>
                    <a:cubicBezTo>
                      <a:pt x="62" y="448"/>
                      <a:pt x="62" y="448"/>
                      <a:pt x="62" y="448"/>
                    </a:cubicBezTo>
                    <a:cubicBezTo>
                      <a:pt x="1" y="448"/>
                      <a:pt x="1" y="448"/>
                      <a:pt x="1" y="448"/>
                    </a:cubicBezTo>
                    <a:lnTo>
                      <a:pt x="1" y="4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Freeform 252">
                <a:extLst>
                  <a:ext uri="{FF2B5EF4-FFF2-40B4-BE49-F238E27FC236}">
                    <a16:creationId xmlns:a16="http://schemas.microsoft.com/office/drawing/2014/main" id="{45BC228E-441A-A445-88F6-1B0533AE4F45}"/>
                  </a:ext>
                  <a:ext uri="{C183D7F6-B498-43B3-948B-1728B52AA6E4}">
                    <adec:decorative xmlns:adec="http://schemas.microsoft.com/office/drawing/2017/decorative" val="1"/>
                  </a:ext>
                </a:extLst>
              </p:cNvPr>
              <p:cNvSpPr>
                <a:spLocks noEditPoints="1"/>
              </p:cNvSpPr>
              <p:nvPr/>
            </p:nvSpPr>
            <p:spPr bwMode="auto">
              <a:xfrm>
                <a:off x="6031176" y="4452394"/>
                <a:ext cx="214965" cy="920123"/>
              </a:xfrm>
              <a:custGeom>
                <a:avLst/>
                <a:gdLst>
                  <a:gd name="T0" fmla="*/ 0 w 88"/>
                  <a:gd name="T1" fmla="*/ 31 h 355"/>
                  <a:gd name="T2" fmla="*/ 33 w 88"/>
                  <a:gd name="T3" fmla="*/ 0 h 355"/>
                  <a:gd name="T4" fmla="*/ 69 w 88"/>
                  <a:gd name="T5" fmla="*/ 34 h 355"/>
                  <a:gd name="T6" fmla="*/ 62 w 88"/>
                  <a:gd name="T7" fmla="*/ 49 h 355"/>
                  <a:gd name="T8" fmla="*/ 56 w 88"/>
                  <a:gd name="T9" fmla="*/ 13 h 355"/>
                  <a:gd name="T10" fmla="*/ 12 w 88"/>
                  <a:gd name="T11" fmla="*/ 13 h 355"/>
                  <a:gd name="T12" fmla="*/ 7 w 88"/>
                  <a:gd name="T13" fmla="*/ 49 h 355"/>
                  <a:gd name="T14" fmla="*/ 1 w 88"/>
                  <a:gd name="T15" fmla="*/ 58 h 355"/>
                  <a:gd name="T16" fmla="*/ 22 w 88"/>
                  <a:gd name="T17" fmla="*/ 70 h 355"/>
                  <a:gd name="T18" fmla="*/ 1 w 88"/>
                  <a:gd name="T19" fmla="*/ 107 h 355"/>
                  <a:gd name="T20" fmla="*/ 68 w 88"/>
                  <a:gd name="T21" fmla="*/ 87 h 355"/>
                  <a:gd name="T22" fmla="*/ 1 w 88"/>
                  <a:gd name="T23" fmla="*/ 58 h 355"/>
                  <a:gd name="T24" fmla="*/ 60 w 88"/>
                  <a:gd name="T25" fmla="*/ 86 h 355"/>
                  <a:gd name="T26" fmla="*/ 26 w 88"/>
                  <a:gd name="T27" fmla="*/ 98 h 355"/>
                  <a:gd name="T28" fmla="*/ 57 w 88"/>
                  <a:gd name="T29" fmla="*/ 83 h 355"/>
                  <a:gd name="T30" fmla="*/ 73 w 88"/>
                  <a:gd name="T31" fmla="*/ 81 h 355"/>
                  <a:gd name="T32" fmla="*/ 88 w 88"/>
                  <a:gd name="T33" fmla="*/ 88 h 355"/>
                  <a:gd name="T34" fmla="*/ 73 w 88"/>
                  <a:gd name="T35" fmla="*/ 81 h 355"/>
                  <a:gd name="T36" fmla="*/ 49 w 88"/>
                  <a:gd name="T37" fmla="*/ 183 h 355"/>
                  <a:gd name="T38" fmla="*/ 58 w 88"/>
                  <a:gd name="T39" fmla="*/ 183 h 355"/>
                  <a:gd name="T40" fmla="*/ 1 w 88"/>
                  <a:gd name="T41" fmla="*/ 156 h 355"/>
                  <a:gd name="T42" fmla="*/ 52 w 88"/>
                  <a:gd name="T43" fmla="*/ 131 h 355"/>
                  <a:gd name="T44" fmla="*/ 59 w 88"/>
                  <a:gd name="T45" fmla="*/ 128 h 355"/>
                  <a:gd name="T46" fmla="*/ 1 w 88"/>
                  <a:gd name="T47" fmla="*/ 129 h 355"/>
                  <a:gd name="T48" fmla="*/ 68 w 88"/>
                  <a:gd name="T49" fmla="*/ 124 h 355"/>
                  <a:gd name="T50" fmla="*/ 14 w 88"/>
                  <a:gd name="T51" fmla="*/ 154 h 355"/>
                  <a:gd name="T52" fmla="*/ 11 w 88"/>
                  <a:gd name="T53" fmla="*/ 155 h 355"/>
                  <a:gd name="T54" fmla="*/ 8 w 88"/>
                  <a:gd name="T55" fmla="*/ 156 h 355"/>
                  <a:gd name="T56" fmla="*/ 14 w 88"/>
                  <a:gd name="T57" fmla="*/ 158 h 355"/>
                  <a:gd name="T58" fmla="*/ 68 w 88"/>
                  <a:gd name="T59" fmla="*/ 187 h 355"/>
                  <a:gd name="T60" fmla="*/ 1 w 88"/>
                  <a:gd name="T61" fmla="*/ 183 h 355"/>
                  <a:gd name="T62" fmla="*/ 67 w 88"/>
                  <a:gd name="T63" fmla="*/ 291 h 355"/>
                  <a:gd name="T64" fmla="*/ 64 w 88"/>
                  <a:gd name="T65" fmla="*/ 286 h 355"/>
                  <a:gd name="T66" fmla="*/ 64 w 88"/>
                  <a:gd name="T67" fmla="*/ 280 h 355"/>
                  <a:gd name="T68" fmla="*/ 69 w 88"/>
                  <a:gd name="T69" fmla="*/ 260 h 355"/>
                  <a:gd name="T70" fmla="*/ 60 w 88"/>
                  <a:gd name="T71" fmla="*/ 236 h 355"/>
                  <a:gd name="T72" fmla="*/ 34 w 88"/>
                  <a:gd name="T73" fmla="*/ 227 h 355"/>
                  <a:gd name="T74" fmla="*/ 9 w 88"/>
                  <a:gd name="T75" fmla="*/ 236 h 355"/>
                  <a:gd name="T76" fmla="*/ 0 w 88"/>
                  <a:gd name="T77" fmla="*/ 258 h 355"/>
                  <a:gd name="T78" fmla="*/ 9 w 88"/>
                  <a:gd name="T79" fmla="*/ 282 h 355"/>
                  <a:gd name="T80" fmla="*/ 35 w 88"/>
                  <a:gd name="T81" fmla="*/ 290 h 355"/>
                  <a:gd name="T82" fmla="*/ 60 w 88"/>
                  <a:gd name="T83" fmla="*/ 284 h 355"/>
                  <a:gd name="T84" fmla="*/ 70 w 88"/>
                  <a:gd name="T85" fmla="*/ 296 h 355"/>
                  <a:gd name="T86" fmla="*/ 76 w 88"/>
                  <a:gd name="T87" fmla="*/ 295 h 355"/>
                  <a:gd name="T88" fmla="*/ 70 w 88"/>
                  <a:gd name="T89" fmla="*/ 291 h 355"/>
                  <a:gd name="T90" fmla="*/ 47 w 88"/>
                  <a:gd name="T91" fmla="*/ 284 h 355"/>
                  <a:gd name="T92" fmla="*/ 22 w 88"/>
                  <a:gd name="T93" fmla="*/ 284 h 355"/>
                  <a:gd name="T94" fmla="*/ 6 w 88"/>
                  <a:gd name="T95" fmla="*/ 270 h 355"/>
                  <a:gd name="T96" fmla="*/ 6 w 88"/>
                  <a:gd name="T97" fmla="*/ 247 h 355"/>
                  <a:gd name="T98" fmla="*/ 22 w 88"/>
                  <a:gd name="T99" fmla="*/ 234 h 355"/>
                  <a:gd name="T100" fmla="*/ 47 w 88"/>
                  <a:gd name="T101" fmla="*/ 234 h 355"/>
                  <a:gd name="T102" fmla="*/ 63 w 88"/>
                  <a:gd name="T103" fmla="*/ 248 h 355"/>
                  <a:gd name="T104" fmla="*/ 63 w 88"/>
                  <a:gd name="T105" fmla="*/ 270 h 355"/>
                  <a:gd name="T106" fmla="*/ 1 w 88"/>
                  <a:gd name="T107" fmla="*/ 352 h 355"/>
                  <a:gd name="T108" fmla="*/ 58 w 88"/>
                  <a:gd name="T109" fmla="*/ 309 h 355"/>
                  <a:gd name="T110" fmla="*/ 59 w 88"/>
                  <a:gd name="T111" fmla="*/ 309 h 355"/>
                  <a:gd name="T112" fmla="*/ 1 w 88"/>
                  <a:gd name="T113" fmla="*/ 309 h 355"/>
                  <a:gd name="T114" fmla="*/ 68 w 88"/>
                  <a:gd name="T115" fmla="*/ 304 h 355"/>
                  <a:gd name="T116" fmla="*/ 14 w 88"/>
                  <a:gd name="T117" fmla="*/ 347 h 355"/>
                  <a:gd name="T118" fmla="*/ 10 w 88"/>
                  <a:gd name="T119" fmla="*/ 351 h 355"/>
                  <a:gd name="T120" fmla="*/ 68 w 88"/>
                  <a:gd name="T121" fmla="*/ 350 h 355"/>
                  <a:gd name="T122" fmla="*/ 1 w 88"/>
                  <a:gd name="T12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355">
                    <a:moveTo>
                      <a:pt x="3" y="49"/>
                    </a:moveTo>
                    <a:cubicBezTo>
                      <a:pt x="1" y="43"/>
                      <a:pt x="0" y="37"/>
                      <a:pt x="0" y="31"/>
                    </a:cubicBezTo>
                    <a:cubicBezTo>
                      <a:pt x="0" y="22"/>
                      <a:pt x="3" y="15"/>
                      <a:pt x="9" y="9"/>
                    </a:cubicBezTo>
                    <a:cubicBezTo>
                      <a:pt x="15" y="3"/>
                      <a:pt x="23" y="0"/>
                      <a:pt x="33" y="0"/>
                    </a:cubicBezTo>
                    <a:cubicBezTo>
                      <a:pt x="44" y="0"/>
                      <a:pt x="53" y="3"/>
                      <a:pt x="59" y="10"/>
                    </a:cubicBezTo>
                    <a:cubicBezTo>
                      <a:pt x="66" y="16"/>
                      <a:pt x="69" y="24"/>
                      <a:pt x="69" y="34"/>
                    </a:cubicBezTo>
                    <a:cubicBezTo>
                      <a:pt x="69" y="39"/>
                      <a:pt x="68" y="44"/>
                      <a:pt x="67" y="49"/>
                    </a:cubicBezTo>
                    <a:cubicBezTo>
                      <a:pt x="62" y="49"/>
                      <a:pt x="62" y="49"/>
                      <a:pt x="62" y="49"/>
                    </a:cubicBezTo>
                    <a:cubicBezTo>
                      <a:pt x="64" y="44"/>
                      <a:pt x="65" y="39"/>
                      <a:pt x="65" y="34"/>
                    </a:cubicBezTo>
                    <a:cubicBezTo>
                      <a:pt x="65" y="25"/>
                      <a:pt x="62" y="18"/>
                      <a:pt x="56" y="13"/>
                    </a:cubicBezTo>
                    <a:cubicBezTo>
                      <a:pt x="51" y="8"/>
                      <a:pt x="43" y="5"/>
                      <a:pt x="34" y="5"/>
                    </a:cubicBezTo>
                    <a:cubicBezTo>
                      <a:pt x="24" y="5"/>
                      <a:pt x="17" y="7"/>
                      <a:pt x="12" y="13"/>
                    </a:cubicBezTo>
                    <a:cubicBezTo>
                      <a:pt x="6" y="18"/>
                      <a:pt x="4" y="24"/>
                      <a:pt x="4" y="32"/>
                    </a:cubicBezTo>
                    <a:cubicBezTo>
                      <a:pt x="4" y="38"/>
                      <a:pt x="5" y="44"/>
                      <a:pt x="7" y="49"/>
                    </a:cubicBezTo>
                    <a:lnTo>
                      <a:pt x="3" y="49"/>
                    </a:lnTo>
                    <a:close/>
                    <a:moveTo>
                      <a:pt x="1" y="58"/>
                    </a:moveTo>
                    <a:cubicBezTo>
                      <a:pt x="1" y="63"/>
                      <a:pt x="1" y="63"/>
                      <a:pt x="1" y="63"/>
                    </a:cubicBezTo>
                    <a:cubicBezTo>
                      <a:pt x="22" y="70"/>
                      <a:pt x="22" y="70"/>
                      <a:pt x="22" y="70"/>
                    </a:cubicBezTo>
                    <a:cubicBezTo>
                      <a:pt x="22" y="100"/>
                      <a:pt x="22" y="100"/>
                      <a:pt x="22" y="100"/>
                    </a:cubicBezTo>
                    <a:cubicBezTo>
                      <a:pt x="1" y="107"/>
                      <a:pt x="1" y="107"/>
                      <a:pt x="1" y="107"/>
                    </a:cubicBezTo>
                    <a:cubicBezTo>
                      <a:pt x="1" y="113"/>
                      <a:pt x="1" y="113"/>
                      <a:pt x="1" y="113"/>
                    </a:cubicBezTo>
                    <a:cubicBezTo>
                      <a:pt x="68" y="87"/>
                      <a:pt x="68" y="87"/>
                      <a:pt x="68" y="87"/>
                    </a:cubicBezTo>
                    <a:cubicBezTo>
                      <a:pt x="68" y="83"/>
                      <a:pt x="68" y="83"/>
                      <a:pt x="68" y="83"/>
                    </a:cubicBezTo>
                    <a:lnTo>
                      <a:pt x="1" y="58"/>
                    </a:lnTo>
                    <a:close/>
                    <a:moveTo>
                      <a:pt x="62" y="85"/>
                    </a:moveTo>
                    <a:cubicBezTo>
                      <a:pt x="61" y="85"/>
                      <a:pt x="61" y="86"/>
                      <a:pt x="60" y="86"/>
                    </a:cubicBezTo>
                    <a:cubicBezTo>
                      <a:pt x="59" y="86"/>
                      <a:pt x="58" y="86"/>
                      <a:pt x="57" y="87"/>
                    </a:cubicBezTo>
                    <a:cubicBezTo>
                      <a:pt x="26" y="98"/>
                      <a:pt x="26" y="98"/>
                      <a:pt x="26" y="98"/>
                    </a:cubicBezTo>
                    <a:cubicBezTo>
                      <a:pt x="26" y="72"/>
                      <a:pt x="26" y="72"/>
                      <a:pt x="26" y="72"/>
                    </a:cubicBezTo>
                    <a:cubicBezTo>
                      <a:pt x="57" y="83"/>
                      <a:pt x="57" y="83"/>
                      <a:pt x="57" y="83"/>
                    </a:cubicBezTo>
                    <a:cubicBezTo>
                      <a:pt x="58" y="84"/>
                      <a:pt x="60" y="84"/>
                      <a:pt x="62" y="85"/>
                    </a:cubicBezTo>
                    <a:close/>
                    <a:moveTo>
                      <a:pt x="73" y="81"/>
                    </a:moveTo>
                    <a:cubicBezTo>
                      <a:pt x="73" y="77"/>
                      <a:pt x="73" y="77"/>
                      <a:pt x="73" y="77"/>
                    </a:cubicBezTo>
                    <a:cubicBezTo>
                      <a:pt x="88" y="88"/>
                      <a:pt x="88" y="88"/>
                      <a:pt x="88" y="88"/>
                    </a:cubicBezTo>
                    <a:cubicBezTo>
                      <a:pt x="88" y="93"/>
                      <a:pt x="88" y="93"/>
                      <a:pt x="88" y="93"/>
                    </a:cubicBezTo>
                    <a:lnTo>
                      <a:pt x="73" y="81"/>
                    </a:lnTo>
                    <a:close/>
                    <a:moveTo>
                      <a:pt x="1" y="183"/>
                    </a:moveTo>
                    <a:cubicBezTo>
                      <a:pt x="49" y="183"/>
                      <a:pt x="49" y="183"/>
                      <a:pt x="49" y="183"/>
                    </a:cubicBezTo>
                    <a:cubicBezTo>
                      <a:pt x="50" y="183"/>
                      <a:pt x="53" y="183"/>
                      <a:pt x="58" y="183"/>
                    </a:cubicBezTo>
                    <a:cubicBezTo>
                      <a:pt x="58" y="183"/>
                      <a:pt x="58" y="183"/>
                      <a:pt x="58" y="183"/>
                    </a:cubicBezTo>
                    <a:cubicBezTo>
                      <a:pt x="56" y="182"/>
                      <a:pt x="54" y="181"/>
                      <a:pt x="53" y="180"/>
                    </a:cubicBezTo>
                    <a:cubicBezTo>
                      <a:pt x="1" y="156"/>
                      <a:pt x="1" y="156"/>
                      <a:pt x="1" y="156"/>
                    </a:cubicBezTo>
                    <a:cubicBezTo>
                      <a:pt x="1" y="155"/>
                      <a:pt x="1" y="155"/>
                      <a:pt x="1" y="155"/>
                    </a:cubicBezTo>
                    <a:cubicBezTo>
                      <a:pt x="52" y="131"/>
                      <a:pt x="52" y="131"/>
                      <a:pt x="52" y="131"/>
                    </a:cubicBezTo>
                    <a:cubicBezTo>
                      <a:pt x="54" y="130"/>
                      <a:pt x="56" y="129"/>
                      <a:pt x="59" y="129"/>
                    </a:cubicBezTo>
                    <a:cubicBezTo>
                      <a:pt x="59" y="128"/>
                      <a:pt x="59" y="128"/>
                      <a:pt x="59" y="128"/>
                    </a:cubicBezTo>
                    <a:cubicBezTo>
                      <a:pt x="56" y="129"/>
                      <a:pt x="53" y="129"/>
                      <a:pt x="50" y="129"/>
                    </a:cubicBezTo>
                    <a:cubicBezTo>
                      <a:pt x="1" y="129"/>
                      <a:pt x="1" y="129"/>
                      <a:pt x="1" y="129"/>
                    </a:cubicBezTo>
                    <a:cubicBezTo>
                      <a:pt x="1" y="124"/>
                      <a:pt x="1" y="124"/>
                      <a:pt x="1" y="124"/>
                    </a:cubicBezTo>
                    <a:cubicBezTo>
                      <a:pt x="68" y="124"/>
                      <a:pt x="68" y="124"/>
                      <a:pt x="68" y="124"/>
                    </a:cubicBezTo>
                    <a:cubicBezTo>
                      <a:pt x="68" y="128"/>
                      <a:pt x="68" y="128"/>
                      <a:pt x="68" y="128"/>
                    </a:cubicBezTo>
                    <a:cubicBezTo>
                      <a:pt x="14" y="154"/>
                      <a:pt x="14" y="154"/>
                      <a:pt x="14" y="154"/>
                    </a:cubicBezTo>
                    <a:cubicBezTo>
                      <a:pt x="13" y="154"/>
                      <a:pt x="13" y="154"/>
                      <a:pt x="13" y="154"/>
                    </a:cubicBezTo>
                    <a:cubicBezTo>
                      <a:pt x="12" y="154"/>
                      <a:pt x="11" y="154"/>
                      <a:pt x="11" y="155"/>
                    </a:cubicBezTo>
                    <a:cubicBezTo>
                      <a:pt x="10" y="155"/>
                      <a:pt x="9" y="155"/>
                      <a:pt x="8" y="156"/>
                    </a:cubicBezTo>
                    <a:cubicBezTo>
                      <a:pt x="8" y="156"/>
                      <a:pt x="8" y="156"/>
                      <a:pt x="8" y="156"/>
                    </a:cubicBezTo>
                    <a:cubicBezTo>
                      <a:pt x="10" y="156"/>
                      <a:pt x="10" y="156"/>
                      <a:pt x="10" y="156"/>
                    </a:cubicBezTo>
                    <a:cubicBezTo>
                      <a:pt x="10" y="157"/>
                      <a:pt x="11" y="157"/>
                      <a:pt x="14" y="158"/>
                    </a:cubicBezTo>
                    <a:cubicBezTo>
                      <a:pt x="68" y="183"/>
                      <a:pt x="68" y="183"/>
                      <a:pt x="68" y="183"/>
                    </a:cubicBezTo>
                    <a:cubicBezTo>
                      <a:pt x="68" y="187"/>
                      <a:pt x="68" y="187"/>
                      <a:pt x="68" y="187"/>
                    </a:cubicBezTo>
                    <a:cubicBezTo>
                      <a:pt x="1" y="187"/>
                      <a:pt x="1" y="187"/>
                      <a:pt x="1" y="187"/>
                    </a:cubicBezTo>
                    <a:lnTo>
                      <a:pt x="1" y="183"/>
                    </a:lnTo>
                    <a:close/>
                    <a:moveTo>
                      <a:pt x="70" y="291"/>
                    </a:moveTo>
                    <a:cubicBezTo>
                      <a:pt x="69" y="291"/>
                      <a:pt x="68" y="291"/>
                      <a:pt x="67" y="291"/>
                    </a:cubicBezTo>
                    <a:cubicBezTo>
                      <a:pt x="66" y="290"/>
                      <a:pt x="66" y="290"/>
                      <a:pt x="65" y="289"/>
                    </a:cubicBezTo>
                    <a:cubicBezTo>
                      <a:pt x="65" y="288"/>
                      <a:pt x="64" y="287"/>
                      <a:pt x="64" y="286"/>
                    </a:cubicBezTo>
                    <a:cubicBezTo>
                      <a:pt x="64" y="285"/>
                      <a:pt x="64" y="284"/>
                      <a:pt x="64" y="282"/>
                    </a:cubicBezTo>
                    <a:cubicBezTo>
                      <a:pt x="64" y="281"/>
                      <a:pt x="64" y="280"/>
                      <a:pt x="64" y="280"/>
                    </a:cubicBezTo>
                    <a:cubicBezTo>
                      <a:pt x="64" y="279"/>
                      <a:pt x="64" y="278"/>
                      <a:pt x="64" y="277"/>
                    </a:cubicBezTo>
                    <a:cubicBezTo>
                      <a:pt x="67" y="272"/>
                      <a:pt x="69" y="267"/>
                      <a:pt x="69" y="260"/>
                    </a:cubicBezTo>
                    <a:cubicBezTo>
                      <a:pt x="69" y="255"/>
                      <a:pt x="68" y="250"/>
                      <a:pt x="67" y="246"/>
                    </a:cubicBezTo>
                    <a:cubicBezTo>
                      <a:pt x="65" y="242"/>
                      <a:pt x="63" y="239"/>
                      <a:pt x="60" y="236"/>
                    </a:cubicBezTo>
                    <a:cubicBezTo>
                      <a:pt x="56" y="233"/>
                      <a:pt x="53" y="231"/>
                      <a:pt x="48" y="229"/>
                    </a:cubicBezTo>
                    <a:cubicBezTo>
                      <a:pt x="44" y="228"/>
                      <a:pt x="39" y="227"/>
                      <a:pt x="34" y="227"/>
                    </a:cubicBezTo>
                    <a:cubicBezTo>
                      <a:pt x="29" y="227"/>
                      <a:pt x="24" y="228"/>
                      <a:pt x="20" y="229"/>
                    </a:cubicBezTo>
                    <a:cubicBezTo>
                      <a:pt x="16" y="231"/>
                      <a:pt x="12" y="233"/>
                      <a:pt x="9" y="236"/>
                    </a:cubicBezTo>
                    <a:cubicBezTo>
                      <a:pt x="6" y="238"/>
                      <a:pt x="4" y="242"/>
                      <a:pt x="2" y="245"/>
                    </a:cubicBezTo>
                    <a:cubicBezTo>
                      <a:pt x="0" y="249"/>
                      <a:pt x="0" y="254"/>
                      <a:pt x="0" y="258"/>
                    </a:cubicBezTo>
                    <a:cubicBezTo>
                      <a:pt x="0" y="263"/>
                      <a:pt x="0" y="268"/>
                      <a:pt x="2" y="271"/>
                    </a:cubicBezTo>
                    <a:cubicBezTo>
                      <a:pt x="4" y="275"/>
                      <a:pt x="6" y="279"/>
                      <a:pt x="9" y="282"/>
                    </a:cubicBezTo>
                    <a:cubicBezTo>
                      <a:pt x="12" y="284"/>
                      <a:pt x="16" y="286"/>
                      <a:pt x="20" y="288"/>
                    </a:cubicBezTo>
                    <a:cubicBezTo>
                      <a:pt x="25" y="289"/>
                      <a:pt x="30" y="290"/>
                      <a:pt x="35" y="290"/>
                    </a:cubicBezTo>
                    <a:cubicBezTo>
                      <a:pt x="45" y="290"/>
                      <a:pt x="53" y="287"/>
                      <a:pt x="60" y="282"/>
                    </a:cubicBezTo>
                    <a:cubicBezTo>
                      <a:pt x="60" y="284"/>
                      <a:pt x="60" y="284"/>
                      <a:pt x="60" y="284"/>
                    </a:cubicBezTo>
                    <a:cubicBezTo>
                      <a:pt x="60" y="288"/>
                      <a:pt x="60" y="291"/>
                      <a:pt x="62" y="293"/>
                    </a:cubicBezTo>
                    <a:cubicBezTo>
                      <a:pt x="64" y="295"/>
                      <a:pt x="66" y="296"/>
                      <a:pt x="70" y="296"/>
                    </a:cubicBezTo>
                    <a:cubicBezTo>
                      <a:pt x="71" y="296"/>
                      <a:pt x="72" y="296"/>
                      <a:pt x="73" y="296"/>
                    </a:cubicBezTo>
                    <a:cubicBezTo>
                      <a:pt x="74" y="295"/>
                      <a:pt x="75" y="295"/>
                      <a:pt x="76" y="295"/>
                    </a:cubicBezTo>
                    <a:cubicBezTo>
                      <a:pt x="76" y="290"/>
                      <a:pt x="76" y="290"/>
                      <a:pt x="76" y="290"/>
                    </a:cubicBezTo>
                    <a:cubicBezTo>
                      <a:pt x="74" y="291"/>
                      <a:pt x="72" y="291"/>
                      <a:pt x="70" y="291"/>
                    </a:cubicBezTo>
                    <a:close/>
                    <a:moveTo>
                      <a:pt x="57" y="278"/>
                    </a:moveTo>
                    <a:cubicBezTo>
                      <a:pt x="54" y="281"/>
                      <a:pt x="51" y="282"/>
                      <a:pt x="47" y="284"/>
                    </a:cubicBezTo>
                    <a:cubicBezTo>
                      <a:pt x="44" y="285"/>
                      <a:pt x="39" y="285"/>
                      <a:pt x="35" y="285"/>
                    </a:cubicBezTo>
                    <a:cubicBezTo>
                      <a:pt x="30" y="285"/>
                      <a:pt x="25" y="285"/>
                      <a:pt x="22" y="284"/>
                    </a:cubicBezTo>
                    <a:cubicBezTo>
                      <a:pt x="18" y="282"/>
                      <a:pt x="15" y="280"/>
                      <a:pt x="12" y="278"/>
                    </a:cubicBezTo>
                    <a:cubicBezTo>
                      <a:pt x="9" y="276"/>
                      <a:pt x="7" y="273"/>
                      <a:pt x="6" y="270"/>
                    </a:cubicBezTo>
                    <a:cubicBezTo>
                      <a:pt x="4" y="266"/>
                      <a:pt x="4" y="262"/>
                      <a:pt x="4" y="258"/>
                    </a:cubicBezTo>
                    <a:cubicBezTo>
                      <a:pt x="4" y="254"/>
                      <a:pt x="5" y="251"/>
                      <a:pt x="6" y="247"/>
                    </a:cubicBezTo>
                    <a:cubicBezTo>
                      <a:pt x="7" y="244"/>
                      <a:pt x="9" y="241"/>
                      <a:pt x="12" y="239"/>
                    </a:cubicBezTo>
                    <a:cubicBezTo>
                      <a:pt x="15" y="237"/>
                      <a:pt x="18" y="235"/>
                      <a:pt x="22" y="234"/>
                    </a:cubicBezTo>
                    <a:cubicBezTo>
                      <a:pt x="25" y="233"/>
                      <a:pt x="30" y="232"/>
                      <a:pt x="34" y="232"/>
                    </a:cubicBezTo>
                    <a:cubicBezTo>
                      <a:pt x="39" y="232"/>
                      <a:pt x="43" y="233"/>
                      <a:pt x="47" y="234"/>
                    </a:cubicBezTo>
                    <a:cubicBezTo>
                      <a:pt x="51" y="235"/>
                      <a:pt x="54" y="237"/>
                      <a:pt x="56" y="240"/>
                    </a:cubicBezTo>
                    <a:cubicBezTo>
                      <a:pt x="59" y="242"/>
                      <a:pt x="61" y="245"/>
                      <a:pt x="63" y="248"/>
                    </a:cubicBezTo>
                    <a:cubicBezTo>
                      <a:pt x="64" y="251"/>
                      <a:pt x="65" y="255"/>
                      <a:pt x="65" y="259"/>
                    </a:cubicBezTo>
                    <a:cubicBezTo>
                      <a:pt x="65" y="263"/>
                      <a:pt x="64" y="267"/>
                      <a:pt x="63" y="270"/>
                    </a:cubicBezTo>
                    <a:cubicBezTo>
                      <a:pt x="62" y="273"/>
                      <a:pt x="60" y="276"/>
                      <a:pt x="57" y="278"/>
                    </a:cubicBezTo>
                    <a:close/>
                    <a:moveTo>
                      <a:pt x="1" y="352"/>
                    </a:moveTo>
                    <a:cubicBezTo>
                      <a:pt x="55" y="312"/>
                      <a:pt x="55" y="312"/>
                      <a:pt x="55" y="312"/>
                    </a:cubicBezTo>
                    <a:cubicBezTo>
                      <a:pt x="56" y="311"/>
                      <a:pt x="57" y="310"/>
                      <a:pt x="58" y="309"/>
                    </a:cubicBezTo>
                    <a:cubicBezTo>
                      <a:pt x="59" y="309"/>
                      <a:pt x="59" y="309"/>
                      <a:pt x="59" y="309"/>
                    </a:cubicBezTo>
                    <a:cubicBezTo>
                      <a:pt x="59" y="309"/>
                      <a:pt x="59" y="309"/>
                      <a:pt x="59" y="309"/>
                    </a:cubicBezTo>
                    <a:cubicBezTo>
                      <a:pt x="59" y="309"/>
                      <a:pt x="58" y="309"/>
                      <a:pt x="56" y="309"/>
                    </a:cubicBezTo>
                    <a:cubicBezTo>
                      <a:pt x="1" y="309"/>
                      <a:pt x="1" y="309"/>
                      <a:pt x="1" y="309"/>
                    </a:cubicBezTo>
                    <a:cubicBezTo>
                      <a:pt x="1" y="304"/>
                      <a:pt x="1" y="304"/>
                      <a:pt x="1" y="304"/>
                    </a:cubicBezTo>
                    <a:cubicBezTo>
                      <a:pt x="68" y="304"/>
                      <a:pt x="68" y="304"/>
                      <a:pt x="68" y="304"/>
                    </a:cubicBezTo>
                    <a:cubicBezTo>
                      <a:pt x="68" y="308"/>
                      <a:pt x="68" y="308"/>
                      <a:pt x="68" y="308"/>
                    </a:cubicBezTo>
                    <a:cubicBezTo>
                      <a:pt x="14" y="347"/>
                      <a:pt x="14" y="347"/>
                      <a:pt x="14" y="347"/>
                    </a:cubicBezTo>
                    <a:cubicBezTo>
                      <a:pt x="13" y="348"/>
                      <a:pt x="11" y="349"/>
                      <a:pt x="10" y="350"/>
                    </a:cubicBezTo>
                    <a:cubicBezTo>
                      <a:pt x="10" y="351"/>
                      <a:pt x="10" y="351"/>
                      <a:pt x="10" y="351"/>
                    </a:cubicBezTo>
                    <a:cubicBezTo>
                      <a:pt x="12" y="350"/>
                      <a:pt x="14" y="350"/>
                      <a:pt x="15" y="350"/>
                    </a:cubicBezTo>
                    <a:cubicBezTo>
                      <a:pt x="68" y="350"/>
                      <a:pt x="68" y="350"/>
                      <a:pt x="68" y="350"/>
                    </a:cubicBezTo>
                    <a:cubicBezTo>
                      <a:pt x="68" y="355"/>
                      <a:pt x="68" y="355"/>
                      <a:pt x="68" y="355"/>
                    </a:cubicBezTo>
                    <a:cubicBezTo>
                      <a:pt x="1" y="355"/>
                      <a:pt x="1" y="355"/>
                      <a:pt x="1" y="355"/>
                    </a:cubicBezTo>
                    <a:lnTo>
                      <a:pt x="1" y="35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253">
                <a:extLst>
                  <a:ext uri="{FF2B5EF4-FFF2-40B4-BE49-F238E27FC236}">
                    <a16:creationId xmlns:a16="http://schemas.microsoft.com/office/drawing/2014/main" id="{A7C2B167-F3C8-B746-934F-51F96C25E1F7}"/>
                  </a:ext>
                  <a:ext uri="{C183D7F6-B498-43B3-948B-1728B52AA6E4}">
                    <adec:decorative xmlns:adec="http://schemas.microsoft.com/office/drawing/2017/decorative" val="1"/>
                  </a:ext>
                </a:extLst>
              </p:cNvPr>
              <p:cNvSpPr>
                <a:spLocks noEditPoints="1"/>
              </p:cNvSpPr>
              <p:nvPr/>
            </p:nvSpPr>
            <p:spPr bwMode="auto">
              <a:xfrm>
                <a:off x="7150442" y="4414102"/>
                <a:ext cx="1019017" cy="289931"/>
              </a:xfrm>
              <a:custGeom>
                <a:avLst/>
                <a:gdLst>
                  <a:gd name="T0" fmla="*/ 149 w 417"/>
                  <a:gd name="T1" fmla="*/ 112 h 112"/>
                  <a:gd name="T2" fmla="*/ 365 w 417"/>
                  <a:gd name="T3" fmla="*/ 44 h 112"/>
                  <a:gd name="T4" fmla="*/ 393 w 417"/>
                  <a:gd name="T5" fmla="*/ 18 h 112"/>
                  <a:gd name="T6" fmla="*/ 43 w 417"/>
                  <a:gd name="T7" fmla="*/ 9 h 112"/>
                  <a:gd name="T8" fmla="*/ 57 w 417"/>
                  <a:gd name="T9" fmla="*/ 56 h 112"/>
                  <a:gd name="T10" fmla="*/ 43 w 417"/>
                  <a:gd name="T11" fmla="*/ 63 h 112"/>
                  <a:gd name="T12" fmla="*/ 18 w 417"/>
                  <a:gd name="T13" fmla="*/ 54 h 112"/>
                  <a:gd name="T14" fmla="*/ 30 w 417"/>
                  <a:gd name="T15" fmla="*/ 43 h 112"/>
                  <a:gd name="T16" fmla="*/ 26 w 417"/>
                  <a:gd name="T17" fmla="*/ 35 h 112"/>
                  <a:gd name="T18" fmla="*/ 13 w 417"/>
                  <a:gd name="T19" fmla="*/ 32 h 112"/>
                  <a:gd name="T20" fmla="*/ 9 w 417"/>
                  <a:gd name="T21" fmla="*/ 22 h 112"/>
                  <a:gd name="T22" fmla="*/ 21 w 417"/>
                  <a:gd name="T23" fmla="*/ 27 h 112"/>
                  <a:gd name="T24" fmla="*/ 33 w 417"/>
                  <a:gd name="T25" fmla="*/ 20 h 112"/>
                  <a:gd name="T26" fmla="*/ 29 w 417"/>
                  <a:gd name="T27" fmla="*/ 4 h 112"/>
                  <a:gd name="T28" fmla="*/ 11 w 417"/>
                  <a:gd name="T29" fmla="*/ 2 h 112"/>
                  <a:gd name="T30" fmla="*/ 0 w 417"/>
                  <a:gd name="T31" fmla="*/ 23 h 112"/>
                  <a:gd name="T32" fmla="*/ 8 w 417"/>
                  <a:gd name="T33" fmla="*/ 55 h 112"/>
                  <a:gd name="T34" fmla="*/ 17 w 417"/>
                  <a:gd name="T35" fmla="*/ 70 h 112"/>
                  <a:gd name="T36" fmla="*/ 35 w 417"/>
                  <a:gd name="T37" fmla="*/ 74 h 112"/>
                  <a:gd name="T38" fmla="*/ 53 w 417"/>
                  <a:gd name="T39" fmla="*/ 70 h 112"/>
                  <a:gd name="T40" fmla="*/ 67 w 417"/>
                  <a:gd name="T41" fmla="*/ 86 h 112"/>
                  <a:gd name="T42" fmla="*/ 138 w 417"/>
                  <a:gd name="T43" fmla="*/ 39 h 112"/>
                  <a:gd name="T44" fmla="*/ 84 w 417"/>
                  <a:gd name="T45" fmla="*/ 65 h 112"/>
                  <a:gd name="T46" fmla="*/ 99 w 417"/>
                  <a:gd name="T47" fmla="*/ 76 h 112"/>
                  <a:gd name="T48" fmla="*/ 110 w 417"/>
                  <a:gd name="T49" fmla="*/ 49 h 112"/>
                  <a:gd name="T50" fmla="*/ 148 w 417"/>
                  <a:gd name="T51" fmla="*/ 86 h 112"/>
                  <a:gd name="T52" fmla="*/ 187 w 417"/>
                  <a:gd name="T53" fmla="*/ 23 h 112"/>
                  <a:gd name="T54" fmla="*/ 177 w 417"/>
                  <a:gd name="T55" fmla="*/ 43 h 112"/>
                  <a:gd name="T56" fmla="*/ 198 w 417"/>
                  <a:gd name="T57" fmla="*/ 71 h 112"/>
                  <a:gd name="T58" fmla="*/ 228 w 417"/>
                  <a:gd name="T59" fmla="*/ 86 h 112"/>
                  <a:gd name="T60" fmla="*/ 290 w 417"/>
                  <a:gd name="T61" fmla="*/ 34 h 112"/>
                  <a:gd name="T62" fmla="*/ 278 w 417"/>
                  <a:gd name="T63" fmla="*/ 30 h 112"/>
                  <a:gd name="T64" fmla="*/ 254 w 417"/>
                  <a:gd name="T65" fmla="*/ 36 h 112"/>
                  <a:gd name="T66" fmla="*/ 249 w 417"/>
                  <a:gd name="T67" fmla="*/ 61 h 112"/>
                  <a:gd name="T68" fmla="*/ 270 w 417"/>
                  <a:gd name="T69" fmla="*/ 75 h 112"/>
                  <a:gd name="T70" fmla="*/ 285 w 417"/>
                  <a:gd name="T71" fmla="*/ 71 h 112"/>
                  <a:gd name="T72" fmla="*/ 300 w 417"/>
                  <a:gd name="T73" fmla="*/ 86 h 112"/>
                  <a:gd name="T74" fmla="*/ 321 w 417"/>
                  <a:gd name="T75" fmla="*/ 86 h 112"/>
                  <a:gd name="T76" fmla="*/ 383 w 417"/>
                  <a:gd name="T77" fmla="*/ 18 h 112"/>
                  <a:gd name="T78" fmla="*/ 355 w 417"/>
                  <a:gd name="T79" fmla="*/ 38 h 112"/>
                  <a:gd name="T80" fmla="*/ 372 w 417"/>
                  <a:gd name="T81" fmla="*/ 83 h 112"/>
                  <a:gd name="T82" fmla="*/ 406 w 417"/>
                  <a:gd name="T83" fmla="*/ 94 h 112"/>
                  <a:gd name="T84" fmla="*/ 388 w 417"/>
                  <a:gd name="T85" fmla="*/ 64 h 112"/>
                  <a:gd name="T86" fmla="*/ 362 w 417"/>
                  <a:gd name="T87" fmla="*/ 69 h 112"/>
                  <a:gd name="T88" fmla="*/ 20 w 417"/>
                  <a:gd name="T89" fmla="*/ 9 h 112"/>
                  <a:gd name="T90" fmla="*/ 24 w 417"/>
                  <a:gd name="T91" fmla="*/ 17 h 112"/>
                  <a:gd name="T92" fmla="*/ 16 w 417"/>
                  <a:gd name="T93" fmla="*/ 16 h 112"/>
                  <a:gd name="T94" fmla="*/ 20 w 417"/>
                  <a:gd name="T95" fmla="*/ 9 h 112"/>
                  <a:gd name="T96" fmla="*/ 94 w 417"/>
                  <a:gd name="T97" fmla="*/ 52 h 112"/>
                  <a:gd name="T98" fmla="*/ 103 w 417"/>
                  <a:gd name="T99" fmla="*/ 52 h 112"/>
                  <a:gd name="T100" fmla="*/ 99 w 417"/>
                  <a:gd name="T101" fmla="*/ 66 h 112"/>
                  <a:gd name="T102" fmla="*/ 188 w 417"/>
                  <a:gd name="T103" fmla="*/ 58 h 112"/>
                  <a:gd name="T104" fmla="*/ 200 w 417"/>
                  <a:gd name="T105" fmla="*/ 31 h 112"/>
                  <a:gd name="T106" fmla="*/ 218 w 417"/>
                  <a:gd name="T107" fmla="*/ 53 h 112"/>
                  <a:gd name="T108" fmla="*/ 283 w 417"/>
                  <a:gd name="T109" fmla="*/ 62 h 112"/>
                  <a:gd name="T110" fmla="*/ 265 w 417"/>
                  <a:gd name="T111" fmla="*/ 65 h 112"/>
                  <a:gd name="T112" fmla="*/ 256 w 417"/>
                  <a:gd name="T113" fmla="*/ 52 h 112"/>
                  <a:gd name="T114" fmla="*/ 264 w 417"/>
                  <a:gd name="T115" fmla="*/ 40 h 112"/>
                  <a:gd name="T116" fmla="*/ 282 w 417"/>
                  <a:gd name="T117" fmla="*/ 40 h 112"/>
                  <a:gd name="T118" fmla="*/ 290 w 417"/>
                  <a:gd name="T119" fmla="*/ 5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7" h="112">
                    <a:moveTo>
                      <a:pt x="124" y="92"/>
                    </a:moveTo>
                    <a:cubicBezTo>
                      <a:pt x="154" y="106"/>
                      <a:pt x="154" y="106"/>
                      <a:pt x="154" y="106"/>
                    </a:cubicBezTo>
                    <a:cubicBezTo>
                      <a:pt x="149" y="112"/>
                      <a:pt x="149" y="112"/>
                      <a:pt x="149" y="112"/>
                    </a:cubicBezTo>
                    <a:cubicBezTo>
                      <a:pt x="119" y="98"/>
                      <a:pt x="119" y="98"/>
                      <a:pt x="119" y="98"/>
                    </a:cubicBezTo>
                    <a:lnTo>
                      <a:pt x="124" y="92"/>
                    </a:lnTo>
                    <a:close/>
                    <a:moveTo>
                      <a:pt x="365" y="44"/>
                    </a:moveTo>
                    <a:cubicBezTo>
                      <a:pt x="368" y="42"/>
                      <a:pt x="373" y="41"/>
                      <a:pt x="380" y="41"/>
                    </a:cubicBezTo>
                    <a:cubicBezTo>
                      <a:pt x="393" y="41"/>
                      <a:pt x="393" y="41"/>
                      <a:pt x="393" y="41"/>
                    </a:cubicBezTo>
                    <a:cubicBezTo>
                      <a:pt x="393" y="18"/>
                      <a:pt x="393" y="18"/>
                      <a:pt x="393" y="18"/>
                    </a:cubicBezTo>
                    <a:cubicBezTo>
                      <a:pt x="417" y="18"/>
                      <a:pt x="417" y="18"/>
                      <a:pt x="417" y="18"/>
                    </a:cubicBezTo>
                    <a:cubicBezTo>
                      <a:pt x="417" y="9"/>
                      <a:pt x="417" y="9"/>
                      <a:pt x="417" y="9"/>
                    </a:cubicBezTo>
                    <a:cubicBezTo>
                      <a:pt x="43" y="9"/>
                      <a:pt x="43" y="9"/>
                      <a:pt x="43" y="9"/>
                    </a:cubicBezTo>
                    <a:cubicBezTo>
                      <a:pt x="43" y="18"/>
                      <a:pt x="43" y="18"/>
                      <a:pt x="43" y="18"/>
                    </a:cubicBezTo>
                    <a:cubicBezTo>
                      <a:pt x="57" y="18"/>
                      <a:pt x="57" y="18"/>
                      <a:pt x="57" y="18"/>
                    </a:cubicBezTo>
                    <a:cubicBezTo>
                      <a:pt x="57" y="56"/>
                      <a:pt x="57" y="56"/>
                      <a:pt x="57" y="56"/>
                    </a:cubicBezTo>
                    <a:cubicBezTo>
                      <a:pt x="56" y="56"/>
                      <a:pt x="55" y="57"/>
                      <a:pt x="54" y="58"/>
                    </a:cubicBezTo>
                    <a:cubicBezTo>
                      <a:pt x="52" y="59"/>
                      <a:pt x="51" y="60"/>
                      <a:pt x="49" y="61"/>
                    </a:cubicBezTo>
                    <a:cubicBezTo>
                      <a:pt x="47" y="61"/>
                      <a:pt x="45" y="62"/>
                      <a:pt x="43" y="63"/>
                    </a:cubicBezTo>
                    <a:cubicBezTo>
                      <a:pt x="40" y="63"/>
                      <a:pt x="38" y="63"/>
                      <a:pt x="36" y="63"/>
                    </a:cubicBezTo>
                    <a:cubicBezTo>
                      <a:pt x="30" y="63"/>
                      <a:pt x="26" y="63"/>
                      <a:pt x="23" y="61"/>
                    </a:cubicBezTo>
                    <a:cubicBezTo>
                      <a:pt x="20" y="59"/>
                      <a:pt x="18" y="57"/>
                      <a:pt x="18" y="54"/>
                    </a:cubicBezTo>
                    <a:cubicBezTo>
                      <a:pt x="18" y="52"/>
                      <a:pt x="19" y="50"/>
                      <a:pt x="20" y="49"/>
                    </a:cubicBezTo>
                    <a:cubicBezTo>
                      <a:pt x="21" y="48"/>
                      <a:pt x="23" y="47"/>
                      <a:pt x="24" y="46"/>
                    </a:cubicBezTo>
                    <a:cubicBezTo>
                      <a:pt x="26" y="45"/>
                      <a:pt x="28" y="44"/>
                      <a:pt x="30" y="43"/>
                    </a:cubicBezTo>
                    <a:cubicBezTo>
                      <a:pt x="32" y="43"/>
                      <a:pt x="34" y="42"/>
                      <a:pt x="35" y="42"/>
                    </a:cubicBezTo>
                    <a:cubicBezTo>
                      <a:pt x="32" y="33"/>
                      <a:pt x="32" y="33"/>
                      <a:pt x="32" y="33"/>
                    </a:cubicBezTo>
                    <a:cubicBezTo>
                      <a:pt x="30" y="33"/>
                      <a:pt x="28" y="34"/>
                      <a:pt x="26" y="35"/>
                    </a:cubicBezTo>
                    <a:cubicBezTo>
                      <a:pt x="25" y="35"/>
                      <a:pt x="23" y="36"/>
                      <a:pt x="21" y="37"/>
                    </a:cubicBezTo>
                    <a:cubicBezTo>
                      <a:pt x="20" y="36"/>
                      <a:pt x="18" y="36"/>
                      <a:pt x="16" y="35"/>
                    </a:cubicBezTo>
                    <a:cubicBezTo>
                      <a:pt x="15" y="34"/>
                      <a:pt x="14" y="33"/>
                      <a:pt x="13" y="32"/>
                    </a:cubicBezTo>
                    <a:cubicBezTo>
                      <a:pt x="12" y="30"/>
                      <a:pt x="11" y="29"/>
                      <a:pt x="10" y="27"/>
                    </a:cubicBezTo>
                    <a:cubicBezTo>
                      <a:pt x="10" y="26"/>
                      <a:pt x="9" y="24"/>
                      <a:pt x="9" y="23"/>
                    </a:cubicBezTo>
                    <a:cubicBezTo>
                      <a:pt x="9" y="22"/>
                      <a:pt x="9" y="22"/>
                      <a:pt x="9" y="22"/>
                    </a:cubicBezTo>
                    <a:cubicBezTo>
                      <a:pt x="9" y="21"/>
                      <a:pt x="9" y="21"/>
                      <a:pt x="9" y="21"/>
                    </a:cubicBezTo>
                    <a:cubicBezTo>
                      <a:pt x="11" y="22"/>
                      <a:pt x="12" y="24"/>
                      <a:pt x="14" y="25"/>
                    </a:cubicBezTo>
                    <a:cubicBezTo>
                      <a:pt x="16" y="26"/>
                      <a:pt x="18" y="26"/>
                      <a:pt x="21" y="27"/>
                    </a:cubicBezTo>
                    <a:cubicBezTo>
                      <a:pt x="22" y="27"/>
                      <a:pt x="24" y="26"/>
                      <a:pt x="25" y="26"/>
                    </a:cubicBezTo>
                    <a:cubicBezTo>
                      <a:pt x="27" y="25"/>
                      <a:pt x="28" y="25"/>
                      <a:pt x="30" y="24"/>
                    </a:cubicBezTo>
                    <a:cubicBezTo>
                      <a:pt x="31" y="23"/>
                      <a:pt x="32" y="21"/>
                      <a:pt x="33" y="20"/>
                    </a:cubicBezTo>
                    <a:cubicBezTo>
                      <a:pt x="34" y="18"/>
                      <a:pt x="34" y="16"/>
                      <a:pt x="34" y="14"/>
                    </a:cubicBezTo>
                    <a:cubicBezTo>
                      <a:pt x="34" y="12"/>
                      <a:pt x="34" y="10"/>
                      <a:pt x="33" y="9"/>
                    </a:cubicBezTo>
                    <a:cubicBezTo>
                      <a:pt x="32" y="7"/>
                      <a:pt x="31" y="5"/>
                      <a:pt x="29" y="4"/>
                    </a:cubicBezTo>
                    <a:cubicBezTo>
                      <a:pt x="28" y="3"/>
                      <a:pt x="27" y="2"/>
                      <a:pt x="25" y="1"/>
                    </a:cubicBezTo>
                    <a:cubicBezTo>
                      <a:pt x="23" y="1"/>
                      <a:pt x="22" y="0"/>
                      <a:pt x="20" y="1"/>
                    </a:cubicBezTo>
                    <a:cubicBezTo>
                      <a:pt x="17" y="1"/>
                      <a:pt x="14" y="1"/>
                      <a:pt x="11" y="2"/>
                    </a:cubicBezTo>
                    <a:cubicBezTo>
                      <a:pt x="9" y="4"/>
                      <a:pt x="7" y="5"/>
                      <a:pt x="5" y="7"/>
                    </a:cubicBezTo>
                    <a:cubicBezTo>
                      <a:pt x="3" y="9"/>
                      <a:pt x="2" y="11"/>
                      <a:pt x="1" y="14"/>
                    </a:cubicBezTo>
                    <a:cubicBezTo>
                      <a:pt x="0" y="17"/>
                      <a:pt x="0" y="20"/>
                      <a:pt x="0" y="23"/>
                    </a:cubicBezTo>
                    <a:cubicBezTo>
                      <a:pt x="0" y="33"/>
                      <a:pt x="4" y="39"/>
                      <a:pt x="13" y="43"/>
                    </a:cubicBezTo>
                    <a:cubicBezTo>
                      <a:pt x="11" y="45"/>
                      <a:pt x="10" y="47"/>
                      <a:pt x="9" y="49"/>
                    </a:cubicBezTo>
                    <a:cubicBezTo>
                      <a:pt x="8" y="51"/>
                      <a:pt x="8" y="53"/>
                      <a:pt x="8" y="55"/>
                    </a:cubicBezTo>
                    <a:cubicBezTo>
                      <a:pt x="8" y="58"/>
                      <a:pt x="8" y="60"/>
                      <a:pt x="9" y="62"/>
                    </a:cubicBezTo>
                    <a:cubicBezTo>
                      <a:pt x="10" y="64"/>
                      <a:pt x="11" y="66"/>
                      <a:pt x="13" y="67"/>
                    </a:cubicBezTo>
                    <a:cubicBezTo>
                      <a:pt x="14" y="68"/>
                      <a:pt x="16" y="69"/>
                      <a:pt x="17" y="70"/>
                    </a:cubicBezTo>
                    <a:cubicBezTo>
                      <a:pt x="19" y="71"/>
                      <a:pt x="21" y="72"/>
                      <a:pt x="23" y="72"/>
                    </a:cubicBezTo>
                    <a:cubicBezTo>
                      <a:pt x="25" y="73"/>
                      <a:pt x="27" y="73"/>
                      <a:pt x="29" y="73"/>
                    </a:cubicBezTo>
                    <a:cubicBezTo>
                      <a:pt x="31" y="74"/>
                      <a:pt x="33" y="74"/>
                      <a:pt x="35" y="74"/>
                    </a:cubicBezTo>
                    <a:cubicBezTo>
                      <a:pt x="38" y="74"/>
                      <a:pt x="40" y="73"/>
                      <a:pt x="42" y="73"/>
                    </a:cubicBezTo>
                    <a:cubicBezTo>
                      <a:pt x="45" y="73"/>
                      <a:pt x="47" y="72"/>
                      <a:pt x="48" y="72"/>
                    </a:cubicBezTo>
                    <a:cubicBezTo>
                      <a:pt x="50" y="71"/>
                      <a:pt x="52" y="70"/>
                      <a:pt x="53" y="70"/>
                    </a:cubicBezTo>
                    <a:cubicBezTo>
                      <a:pt x="55" y="69"/>
                      <a:pt x="56" y="68"/>
                      <a:pt x="57" y="68"/>
                    </a:cubicBezTo>
                    <a:cubicBezTo>
                      <a:pt x="57" y="86"/>
                      <a:pt x="57" y="86"/>
                      <a:pt x="57" y="86"/>
                    </a:cubicBezTo>
                    <a:cubicBezTo>
                      <a:pt x="67" y="86"/>
                      <a:pt x="67" y="86"/>
                      <a:pt x="67" y="86"/>
                    </a:cubicBezTo>
                    <a:cubicBezTo>
                      <a:pt x="67" y="18"/>
                      <a:pt x="67" y="18"/>
                      <a:pt x="67" y="18"/>
                    </a:cubicBezTo>
                    <a:cubicBezTo>
                      <a:pt x="138" y="18"/>
                      <a:pt x="138" y="18"/>
                      <a:pt x="138" y="18"/>
                    </a:cubicBezTo>
                    <a:cubicBezTo>
                      <a:pt x="138" y="39"/>
                      <a:pt x="138" y="39"/>
                      <a:pt x="138" y="39"/>
                    </a:cubicBezTo>
                    <a:cubicBezTo>
                      <a:pt x="103" y="39"/>
                      <a:pt x="103" y="39"/>
                      <a:pt x="103" y="39"/>
                    </a:cubicBezTo>
                    <a:cubicBezTo>
                      <a:pt x="89" y="39"/>
                      <a:pt x="82" y="45"/>
                      <a:pt x="82" y="58"/>
                    </a:cubicBezTo>
                    <a:cubicBezTo>
                      <a:pt x="82" y="60"/>
                      <a:pt x="83" y="63"/>
                      <a:pt x="84" y="65"/>
                    </a:cubicBezTo>
                    <a:cubicBezTo>
                      <a:pt x="84" y="67"/>
                      <a:pt x="85" y="69"/>
                      <a:pt x="87" y="71"/>
                    </a:cubicBezTo>
                    <a:cubicBezTo>
                      <a:pt x="88" y="72"/>
                      <a:pt x="90" y="73"/>
                      <a:pt x="92" y="74"/>
                    </a:cubicBezTo>
                    <a:cubicBezTo>
                      <a:pt x="94" y="75"/>
                      <a:pt x="96" y="76"/>
                      <a:pt x="99" y="76"/>
                    </a:cubicBezTo>
                    <a:cubicBezTo>
                      <a:pt x="109" y="76"/>
                      <a:pt x="114" y="70"/>
                      <a:pt x="114" y="58"/>
                    </a:cubicBezTo>
                    <a:cubicBezTo>
                      <a:pt x="114" y="56"/>
                      <a:pt x="113" y="54"/>
                      <a:pt x="113" y="52"/>
                    </a:cubicBezTo>
                    <a:cubicBezTo>
                      <a:pt x="112" y="51"/>
                      <a:pt x="111" y="50"/>
                      <a:pt x="110" y="49"/>
                    </a:cubicBezTo>
                    <a:cubicBezTo>
                      <a:pt x="138" y="49"/>
                      <a:pt x="138" y="49"/>
                      <a:pt x="138" y="49"/>
                    </a:cubicBezTo>
                    <a:cubicBezTo>
                      <a:pt x="138" y="86"/>
                      <a:pt x="138" y="86"/>
                      <a:pt x="138" y="86"/>
                    </a:cubicBezTo>
                    <a:cubicBezTo>
                      <a:pt x="148" y="86"/>
                      <a:pt x="148" y="86"/>
                      <a:pt x="148" y="86"/>
                    </a:cubicBezTo>
                    <a:cubicBezTo>
                      <a:pt x="148" y="18"/>
                      <a:pt x="148" y="18"/>
                      <a:pt x="148" y="18"/>
                    </a:cubicBezTo>
                    <a:cubicBezTo>
                      <a:pt x="180" y="18"/>
                      <a:pt x="180" y="18"/>
                      <a:pt x="180" y="18"/>
                    </a:cubicBezTo>
                    <a:cubicBezTo>
                      <a:pt x="183" y="18"/>
                      <a:pt x="185" y="20"/>
                      <a:pt x="187" y="23"/>
                    </a:cubicBezTo>
                    <a:cubicBezTo>
                      <a:pt x="189" y="26"/>
                      <a:pt x="190" y="28"/>
                      <a:pt x="190" y="31"/>
                    </a:cubicBezTo>
                    <a:cubicBezTo>
                      <a:pt x="190" y="35"/>
                      <a:pt x="189" y="38"/>
                      <a:pt x="186" y="40"/>
                    </a:cubicBezTo>
                    <a:cubicBezTo>
                      <a:pt x="184" y="42"/>
                      <a:pt x="181" y="43"/>
                      <a:pt x="177" y="43"/>
                    </a:cubicBezTo>
                    <a:cubicBezTo>
                      <a:pt x="175" y="43"/>
                      <a:pt x="173" y="43"/>
                      <a:pt x="171" y="42"/>
                    </a:cubicBezTo>
                    <a:cubicBezTo>
                      <a:pt x="169" y="45"/>
                      <a:pt x="167" y="47"/>
                      <a:pt x="166" y="48"/>
                    </a:cubicBezTo>
                    <a:cubicBezTo>
                      <a:pt x="175" y="63"/>
                      <a:pt x="186" y="71"/>
                      <a:pt x="198" y="71"/>
                    </a:cubicBezTo>
                    <a:cubicBezTo>
                      <a:pt x="205" y="71"/>
                      <a:pt x="212" y="69"/>
                      <a:pt x="218" y="65"/>
                    </a:cubicBezTo>
                    <a:cubicBezTo>
                      <a:pt x="218" y="86"/>
                      <a:pt x="218" y="86"/>
                      <a:pt x="218" y="86"/>
                    </a:cubicBezTo>
                    <a:cubicBezTo>
                      <a:pt x="228" y="86"/>
                      <a:pt x="228" y="86"/>
                      <a:pt x="228" y="86"/>
                    </a:cubicBezTo>
                    <a:cubicBezTo>
                      <a:pt x="228" y="18"/>
                      <a:pt x="228" y="18"/>
                      <a:pt x="228" y="18"/>
                    </a:cubicBezTo>
                    <a:cubicBezTo>
                      <a:pt x="290" y="18"/>
                      <a:pt x="290" y="18"/>
                      <a:pt x="290" y="18"/>
                    </a:cubicBezTo>
                    <a:cubicBezTo>
                      <a:pt x="290" y="34"/>
                      <a:pt x="290" y="34"/>
                      <a:pt x="290" y="34"/>
                    </a:cubicBezTo>
                    <a:cubicBezTo>
                      <a:pt x="289" y="34"/>
                      <a:pt x="288" y="33"/>
                      <a:pt x="287" y="33"/>
                    </a:cubicBezTo>
                    <a:cubicBezTo>
                      <a:pt x="286" y="32"/>
                      <a:pt x="284" y="32"/>
                      <a:pt x="283" y="31"/>
                    </a:cubicBezTo>
                    <a:cubicBezTo>
                      <a:pt x="281" y="31"/>
                      <a:pt x="280" y="31"/>
                      <a:pt x="278" y="30"/>
                    </a:cubicBezTo>
                    <a:cubicBezTo>
                      <a:pt x="276" y="30"/>
                      <a:pt x="274" y="30"/>
                      <a:pt x="272" y="30"/>
                    </a:cubicBezTo>
                    <a:cubicBezTo>
                      <a:pt x="269" y="30"/>
                      <a:pt x="265" y="30"/>
                      <a:pt x="262" y="31"/>
                    </a:cubicBezTo>
                    <a:cubicBezTo>
                      <a:pt x="259" y="32"/>
                      <a:pt x="257" y="34"/>
                      <a:pt x="254" y="36"/>
                    </a:cubicBezTo>
                    <a:cubicBezTo>
                      <a:pt x="252" y="38"/>
                      <a:pt x="250" y="40"/>
                      <a:pt x="249" y="43"/>
                    </a:cubicBezTo>
                    <a:cubicBezTo>
                      <a:pt x="248" y="46"/>
                      <a:pt x="247" y="48"/>
                      <a:pt x="247" y="52"/>
                    </a:cubicBezTo>
                    <a:cubicBezTo>
                      <a:pt x="247" y="55"/>
                      <a:pt x="248" y="58"/>
                      <a:pt x="249" y="61"/>
                    </a:cubicBezTo>
                    <a:cubicBezTo>
                      <a:pt x="250" y="63"/>
                      <a:pt x="252" y="66"/>
                      <a:pt x="254" y="68"/>
                    </a:cubicBezTo>
                    <a:cubicBezTo>
                      <a:pt x="256" y="70"/>
                      <a:pt x="258" y="72"/>
                      <a:pt x="261" y="73"/>
                    </a:cubicBezTo>
                    <a:cubicBezTo>
                      <a:pt x="264" y="74"/>
                      <a:pt x="267" y="75"/>
                      <a:pt x="270" y="75"/>
                    </a:cubicBezTo>
                    <a:cubicBezTo>
                      <a:pt x="271" y="75"/>
                      <a:pt x="273" y="75"/>
                      <a:pt x="275" y="74"/>
                    </a:cubicBezTo>
                    <a:cubicBezTo>
                      <a:pt x="276" y="74"/>
                      <a:pt x="278" y="74"/>
                      <a:pt x="280" y="73"/>
                    </a:cubicBezTo>
                    <a:cubicBezTo>
                      <a:pt x="281" y="73"/>
                      <a:pt x="283" y="72"/>
                      <a:pt x="285" y="71"/>
                    </a:cubicBezTo>
                    <a:cubicBezTo>
                      <a:pt x="286" y="71"/>
                      <a:pt x="288" y="70"/>
                      <a:pt x="290" y="68"/>
                    </a:cubicBezTo>
                    <a:cubicBezTo>
                      <a:pt x="290" y="86"/>
                      <a:pt x="290" y="86"/>
                      <a:pt x="290" y="86"/>
                    </a:cubicBezTo>
                    <a:cubicBezTo>
                      <a:pt x="300" y="86"/>
                      <a:pt x="300" y="86"/>
                      <a:pt x="300" y="86"/>
                    </a:cubicBezTo>
                    <a:cubicBezTo>
                      <a:pt x="300" y="18"/>
                      <a:pt x="300" y="18"/>
                      <a:pt x="300" y="18"/>
                    </a:cubicBezTo>
                    <a:cubicBezTo>
                      <a:pt x="321" y="18"/>
                      <a:pt x="321" y="18"/>
                      <a:pt x="321" y="18"/>
                    </a:cubicBezTo>
                    <a:cubicBezTo>
                      <a:pt x="321" y="86"/>
                      <a:pt x="321" y="86"/>
                      <a:pt x="321" y="86"/>
                    </a:cubicBezTo>
                    <a:cubicBezTo>
                      <a:pt x="331" y="86"/>
                      <a:pt x="331" y="86"/>
                      <a:pt x="331" y="86"/>
                    </a:cubicBezTo>
                    <a:cubicBezTo>
                      <a:pt x="331" y="18"/>
                      <a:pt x="331" y="18"/>
                      <a:pt x="331" y="18"/>
                    </a:cubicBezTo>
                    <a:cubicBezTo>
                      <a:pt x="383" y="18"/>
                      <a:pt x="383" y="18"/>
                      <a:pt x="383" y="18"/>
                    </a:cubicBezTo>
                    <a:cubicBezTo>
                      <a:pt x="383" y="31"/>
                      <a:pt x="383" y="31"/>
                      <a:pt x="383" y="31"/>
                    </a:cubicBezTo>
                    <a:cubicBezTo>
                      <a:pt x="377" y="31"/>
                      <a:pt x="377" y="31"/>
                      <a:pt x="377" y="31"/>
                    </a:cubicBezTo>
                    <a:cubicBezTo>
                      <a:pt x="368" y="31"/>
                      <a:pt x="360" y="33"/>
                      <a:pt x="355" y="38"/>
                    </a:cubicBezTo>
                    <a:cubicBezTo>
                      <a:pt x="350" y="43"/>
                      <a:pt x="347" y="50"/>
                      <a:pt x="347" y="58"/>
                    </a:cubicBezTo>
                    <a:cubicBezTo>
                      <a:pt x="347" y="65"/>
                      <a:pt x="350" y="71"/>
                      <a:pt x="354" y="76"/>
                    </a:cubicBezTo>
                    <a:cubicBezTo>
                      <a:pt x="359" y="81"/>
                      <a:pt x="365" y="83"/>
                      <a:pt x="372" y="83"/>
                    </a:cubicBezTo>
                    <a:cubicBezTo>
                      <a:pt x="381" y="83"/>
                      <a:pt x="387" y="81"/>
                      <a:pt x="391" y="75"/>
                    </a:cubicBezTo>
                    <a:cubicBezTo>
                      <a:pt x="396" y="96"/>
                      <a:pt x="396" y="96"/>
                      <a:pt x="396" y="96"/>
                    </a:cubicBezTo>
                    <a:cubicBezTo>
                      <a:pt x="406" y="94"/>
                      <a:pt x="406" y="94"/>
                      <a:pt x="406" y="94"/>
                    </a:cubicBezTo>
                    <a:cubicBezTo>
                      <a:pt x="397" y="57"/>
                      <a:pt x="397" y="57"/>
                      <a:pt x="397" y="57"/>
                    </a:cubicBezTo>
                    <a:cubicBezTo>
                      <a:pt x="386" y="59"/>
                      <a:pt x="386" y="59"/>
                      <a:pt x="386" y="59"/>
                    </a:cubicBezTo>
                    <a:cubicBezTo>
                      <a:pt x="387" y="62"/>
                      <a:pt x="388" y="64"/>
                      <a:pt x="388" y="64"/>
                    </a:cubicBezTo>
                    <a:cubicBezTo>
                      <a:pt x="388" y="67"/>
                      <a:pt x="386" y="69"/>
                      <a:pt x="382" y="71"/>
                    </a:cubicBezTo>
                    <a:cubicBezTo>
                      <a:pt x="379" y="73"/>
                      <a:pt x="375" y="74"/>
                      <a:pt x="372" y="74"/>
                    </a:cubicBezTo>
                    <a:cubicBezTo>
                      <a:pt x="368" y="74"/>
                      <a:pt x="365" y="72"/>
                      <a:pt x="362" y="69"/>
                    </a:cubicBezTo>
                    <a:cubicBezTo>
                      <a:pt x="359" y="66"/>
                      <a:pt x="358" y="63"/>
                      <a:pt x="358" y="59"/>
                    </a:cubicBezTo>
                    <a:cubicBezTo>
                      <a:pt x="358" y="51"/>
                      <a:pt x="360" y="46"/>
                      <a:pt x="365" y="44"/>
                    </a:cubicBezTo>
                    <a:close/>
                    <a:moveTo>
                      <a:pt x="20" y="9"/>
                    </a:moveTo>
                    <a:cubicBezTo>
                      <a:pt x="22" y="9"/>
                      <a:pt x="23" y="10"/>
                      <a:pt x="24" y="10"/>
                    </a:cubicBezTo>
                    <a:cubicBezTo>
                      <a:pt x="25" y="11"/>
                      <a:pt x="25" y="13"/>
                      <a:pt x="25" y="14"/>
                    </a:cubicBezTo>
                    <a:cubicBezTo>
                      <a:pt x="25" y="16"/>
                      <a:pt x="25" y="17"/>
                      <a:pt x="24" y="17"/>
                    </a:cubicBezTo>
                    <a:cubicBezTo>
                      <a:pt x="23" y="18"/>
                      <a:pt x="22" y="18"/>
                      <a:pt x="21" y="18"/>
                    </a:cubicBezTo>
                    <a:cubicBezTo>
                      <a:pt x="19" y="18"/>
                      <a:pt x="19" y="18"/>
                      <a:pt x="18" y="18"/>
                    </a:cubicBezTo>
                    <a:cubicBezTo>
                      <a:pt x="17" y="17"/>
                      <a:pt x="16" y="17"/>
                      <a:pt x="16" y="16"/>
                    </a:cubicBezTo>
                    <a:cubicBezTo>
                      <a:pt x="15" y="16"/>
                      <a:pt x="15" y="15"/>
                      <a:pt x="14" y="14"/>
                    </a:cubicBezTo>
                    <a:cubicBezTo>
                      <a:pt x="14" y="14"/>
                      <a:pt x="13" y="13"/>
                      <a:pt x="13" y="12"/>
                    </a:cubicBezTo>
                    <a:cubicBezTo>
                      <a:pt x="15" y="10"/>
                      <a:pt x="17" y="9"/>
                      <a:pt x="20" y="9"/>
                    </a:cubicBezTo>
                    <a:close/>
                    <a:moveTo>
                      <a:pt x="99" y="66"/>
                    </a:moveTo>
                    <a:cubicBezTo>
                      <a:pt x="94" y="66"/>
                      <a:pt x="92" y="64"/>
                      <a:pt x="92" y="58"/>
                    </a:cubicBezTo>
                    <a:cubicBezTo>
                      <a:pt x="92" y="56"/>
                      <a:pt x="92" y="54"/>
                      <a:pt x="94" y="52"/>
                    </a:cubicBezTo>
                    <a:cubicBezTo>
                      <a:pt x="95" y="51"/>
                      <a:pt x="97" y="50"/>
                      <a:pt x="100" y="49"/>
                    </a:cubicBezTo>
                    <a:cubicBezTo>
                      <a:pt x="100" y="49"/>
                      <a:pt x="101" y="50"/>
                      <a:pt x="102" y="50"/>
                    </a:cubicBezTo>
                    <a:cubicBezTo>
                      <a:pt x="102" y="51"/>
                      <a:pt x="103" y="52"/>
                      <a:pt x="103" y="52"/>
                    </a:cubicBezTo>
                    <a:cubicBezTo>
                      <a:pt x="104" y="53"/>
                      <a:pt x="104" y="54"/>
                      <a:pt x="104" y="55"/>
                    </a:cubicBezTo>
                    <a:cubicBezTo>
                      <a:pt x="104" y="56"/>
                      <a:pt x="105" y="57"/>
                      <a:pt x="105" y="58"/>
                    </a:cubicBezTo>
                    <a:cubicBezTo>
                      <a:pt x="105" y="63"/>
                      <a:pt x="103" y="66"/>
                      <a:pt x="99" y="66"/>
                    </a:cubicBezTo>
                    <a:close/>
                    <a:moveTo>
                      <a:pt x="218" y="53"/>
                    </a:moveTo>
                    <a:cubicBezTo>
                      <a:pt x="212" y="58"/>
                      <a:pt x="205" y="61"/>
                      <a:pt x="198" y="61"/>
                    </a:cubicBezTo>
                    <a:cubicBezTo>
                      <a:pt x="195" y="61"/>
                      <a:pt x="191" y="60"/>
                      <a:pt x="188" y="58"/>
                    </a:cubicBezTo>
                    <a:cubicBezTo>
                      <a:pt x="184" y="56"/>
                      <a:pt x="181" y="54"/>
                      <a:pt x="180" y="52"/>
                    </a:cubicBezTo>
                    <a:cubicBezTo>
                      <a:pt x="185" y="52"/>
                      <a:pt x="190" y="50"/>
                      <a:pt x="194" y="45"/>
                    </a:cubicBezTo>
                    <a:cubicBezTo>
                      <a:pt x="198" y="41"/>
                      <a:pt x="200" y="37"/>
                      <a:pt x="200" y="31"/>
                    </a:cubicBezTo>
                    <a:cubicBezTo>
                      <a:pt x="200" y="26"/>
                      <a:pt x="199" y="22"/>
                      <a:pt x="195" y="18"/>
                    </a:cubicBezTo>
                    <a:cubicBezTo>
                      <a:pt x="218" y="18"/>
                      <a:pt x="218" y="18"/>
                      <a:pt x="218" y="18"/>
                    </a:cubicBezTo>
                    <a:lnTo>
                      <a:pt x="218" y="53"/>
                    </a:lnTo>
                    <a:close/>
                    <a:moveTo>
                      <a:pt x="290" y="57"/>
                    </a:moveTo>
                    <a:cubicBezTo>
                      <a:pt x="289" y="58"/>
                      <a:pt x="289" y="58"/>
                      <a:pt x="287" y="59"/>
                    </a:cubicBezTo>
                    <a:cubicBezTo>
                      <a:pt x="286" y="60"/>
                      <a:pt x="285" y="61"/>
                      <a:pt x="283" y="62"/>
                    </a:cubicBezTo>
                    <a:cubicBezTo>
                      <a:pt x="282" y="63"/>
                      <a:pt x="280" y="64"/>
                      <a:pt x="278" y="65"/>
                    </a:cubicBezTo>
                    <a:cubicBezTo>
                      <a:pt x="276" y="65"/>
                      <a:pt x="273" y="66"/>
                      <a:pt x="271" y="66"/>
                    </a:cubicBezTo>
                    <a:cubicBezTo>
                      <a:pt x="269" y="66"/>
                      <a:pt x="267" y="65"/>
                      <a:pt x="265" y="65"/>
                    </a:cubicBezTo>
                    <a:cubicBezTo>
                      <a:pt x="263" y="64"/>
                      <a:pt x="262" y="63"/>
                      <a:pt x="261" y="62"/>
                    </a:cubicBezTo>
                    <a:cubicBezTo>
                      <a:pt x="259" y="61"/>
                      <a:pt x="258" y="59"/>
                      <a:pt x="258" y="58"/>
                    </a:cubicBezTo>
                    <a:cubicBezTo>
                      <a:pt x="257" y="56"/>
                      <a:pt x="256" y="54"/>
                      <a:pt x="256" y="52"/>
                    </a:cubicBezTo>
                    <a:cubicBezTo>
                      <a:pt x="256" y="51"/>
                      <a:pt x="257" y="50"/>
                      <a:pt x="257" y="48"/>
                    </a:cubicBezTo>
                    <a:cubicBezTo>
                      <a:pt x="257" y="47"/>
                      <a:pt x="258" y="45"/>
                      <a:pt x="259" y="44"/>
                    </a:cubicBezTo>
                    <a:cubicBezTo>
                      <a:pt x="260" y="42"/>
                      <a:pt x="262" y="41"/>
                      <a:pt x="264" y="40"/>
                    </a:cubicBezTo>
                    <a:cubicBezTo>
                      <a:pt x="266" y="39"/>
                      <a:pt x="269" y="38"/>
                      <a:pt x="273" y="38"/>
                    </a:cubicBezTo>
                    <a:cubicBezTo>
                      <a:pt x="274" y="38"/>
                      <a:pt x="276" y="38"/>
                      <a:pt x="277" y="39"/>
                    </a:cubicBezTo>
                    <a:cubicBezTo>
                      <a:pt x="279" y="39"/>
                      <a:pt x="280" y="39"/>
                      <a:pt x="282" y="40"/>
                    </a:cubicBezTo>
                    <a:cubicBezTo>
                      <a:pt x="283" y="40"/>
                      <a:pt x="285" y="41"/>
                      <a:pt x="286" y="42"/>
                    </a:cubicBezTo>
                    <a:cubicBezTo>
                      <a:pt x="287" y="42"/>
                      <a:pt x="289" y="43"/>
                      <a:pt x="290" y="43"/>
                    </a:cubicBezTo>
                    <a:lnTo>
                      <a:pt x="290" y="5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242">
                <a:extLst>
                  <a:ext uri="{FF2B5EF4-FFF2-40B4-BE49-F238E27FC236}">
                    <a16:creationId xmlns:a16="http://schemas.microsoft.com/office/drawing/2014/main" id="{E55309B6-6D3D-064C-9BC6-9B7623372F47}"/>
                  </a:ext>
                  <a:ext uri="{C183D7F6-B498-43B3-948B-1728B52AA6E4}">
                    <adec:decorative xmlns:adec="http://schemas.microsoft.com/office/drawing/2017/decorative" val="1"/>
                  </a:ext>
                </a:extLst>
              </p:cNvPr>
              <p:cNvSpPr>
                <a:spLocks noEditPoints="1"/>
              </p:cNvSpPr>
              <p:nvPr/>
            </p:nvSpPr>
            <p:spPr bwMode="auto">
              <a:xfrm>
                <a:off x="3975572" y="3289385"/>
                <a:ext cx="171559" cy="683801"/>
              </a:xfrm>
              <a:custGeom>
                <a:avLst/>
                <a:gdLst>
                  <a:gd name="T0" fmla="*/ 21 w 70"/>
                  <a:gd name="T1" fmla="*/ 4 h 264"/>
                  <a:gd name="T2" fmla="*/ 0 w 70"/>
                  <a:gd name="T3" fmla="*/ 0 h 264"/>
                  <a:gd name="T4" fmla="*/ 15 w 70"/>
                  <a:gd name="T5" fmla="*/ 6 h 264"/>
                  <a:gd name="T6" fmla="*/ 0 w 70"/>
                  <a:gd name="T7" fmla="*/ 45 h 264"/>
                  <a:gd name="T8" fmla="*/ 21 w 70"/>
                  <a:gd name="T9" fmla="*/ 51 h 264"/>
                  <a:gd name="T10" fmla="*/ 70 w 70"/>
                  <a:gd name="T11" fmla="*/ 43 h 264"/>
                  <a:gd name="T12" fmla="*/ 44 w 70"/>
                  <a:gd name="T13" fmla="*/ 13 h 264"/>
                  <a:gd name="T14" fmla="*/ 21 w 70"/>
                  <a:gd name="T15" fmla="*/ 37 h 264"/>
                  <a:gd name="T16" fmla="*/ 42 w 70"/>
                  <a:gd name="T17" fmla="*/ 19 h 264"/>
                  <a:gd name="T18" fmla="*/ 64 w 70"/>
                  <a:gd name="T19" fmla="*/ 37 h 264"/>
                  <a:gd name="T20" fmla="*/ 54 w 70"/>
                  <a:gd name="T21" fmla="*/ 59 h 264"/>
                  <a:gd name="T22" fmla="*/ 40 w 70"/>
                  <a:gd name="T23" fmla="*/ 70 h 264"/>
                  <a:gd name="T24" fmla="*/ 37 w 70"/>
                  <a:gd name="T25" fmla="*/ 66 h 264"/>
                  <a:gd name="T26" fmla="*/ 15 w 70"/>
                  <a:gd name="T27" fmla="*/ 55 h 264"/>
                  <a:gd name="T28" fmla="*/ 31 w 70"/>
                  <a:gd name="T29" fmla="*/ 70 h 264"/>
                  <a:gd name="T30" fmla="*/ 38 w 70"/>
                  <a:gd name="T31" fmla="*/ 78 h 264"/>
                  <a:gd name="T32" fmla="*/ 15 w 70"/>
                  <a:gd name="T33" fmla="*/ 86 h 264"/>
                  <a:gd name="T34" fmla="*/ 70 w 70"/>
                  <a:gd name="T35" fmla="*/ 92 h 264"/>
                  <a:gd name="T36" fmla="*/ 65 w 70"/>
                  <a:gd name="T37" fmla="*/ 63 h 264"/>
                  <a:gd name="T38" fmla="*/ 44 w 70"/>
                  <a:gd name="T39" fmla="*/ 86 h 264"/>
                  <a:gd name="T40" fmla="*/ 47 w 70"/>
                  <a:gd name="T41" fmla="*/ 68 h 264"/>
                  <a:gd name="T42" fmla="*/ 61 w 70"/>
                  <a:gd name="T43" fmla="*/ 68 h 264"/>
                  <a:gd name="T44" fmla="*/ 64 w 70"/>
                  <a:gd name="T45" fmla="*/ 86 h 264"/>
                  <a:gd name="T46" fmla="*/ 15 w 70"/>
                  <a:gd name="T47" fmla="*/ 135 h 264"/>
                  <a:gd name="T48" fmla="*/ 42 w 70"/>
                  <a:gd name="T49" fmla="*/ 113 h 264"/>
                  <a:gd name="T50" fmla="*/ 15 w 70"/>
                  <a:gd name="T51" fmla="*/ 113 h 264"/>
                  <a:gd name="T52" fmla="*/ 70 w 70"/>
                  <a:gd name="T53" fmla="*/ 106 h 264"/>
                  <a:gd name="T54" fmla="*/ 44 w 70"/>
                  <a:gd name="T55" fmla="*/ 113 h 264"/>
                  <a:gd name="T56" fmla="*/ 46 w 70"/>
                  <a:gd name="T57" fmla="*/ 114 h 264"/>
                  <a:gd name="T58" fmla="*/ 70 w 70"/>
                  <a:gd name="T59" fmla="*/ 143 h 264"/>
                  <a:gd name="T60" fmla="*/ 15 w 70"/>
                  <a:gd name="T61" fmla="*/ 144 h 264"/>
                  <a:gd name="T62" fmla="*/ 31 w 70"/>
                  <a:gd name="T63" fmla="*/ 172 h 264"/>
                  <a:gd name="T64" fmla="*/ 14 w 70"/>
                  <a:gd name="T65" fmla="*/ 154 h 264"/>
                  <a:gd name="T66" fmla="*/ 22 w 70"/>
                  <a:gd name="T67" fmla="*/ 147 h 264"/>
                  <a:gd name="T68" fmla="*/ 22 w 70"/>
                  <a:gd name="T69" fmla="*/ 159 h 264"/>
                  <a:gd name="T70" fmla="*/ 70 w 70"/>
                  <a:gd name="T71" fmla="*/ 147 h 264"/>
                  <a:gd name="T72" fmla="*/ 40 w 70"/>
                  <a:gd name="T73" fmla="*/ 167 h 264"/>
                  <a:gd name="T74" fmla="*/ 37 w 70"/>
                  <a:gd name="T75" fmla="*/ 168 h 264"/>
                  <a:gd name="T76" fmla="*/ 70 w 70"/>
                  <a:gd name="T77" fmla="*/ 182 h 264"/>
                  <a:gd name="T78" fmla="*/ 64 w 70"/>
                  <a:gd name="T79" fmla="*/ 223 h 264"/>
                  <a:gd name="T80" fmla="*/ 46 w 70"/>
                  <a:gd name="T81" fmla="*/ 202 h 264"/>
                  <a:gd name="T82" fmla="*/ 70 w 70"/>
                  <a:gd name="T83" fmla="*/ 196 h 264"/>
                  <a:gd name="T84" fmla="*/ 15 w 70"/>
                  <a:gd name="T85" fmla="*/ 202 h 264"/>
                  <a:gd name="T86" fmla="*/ 40 w 70"/>
                  <a:gd name="T87" fmla="*/ 215 h 264"/>
                  <a:gd name="T88" fmla="*/ 14 w 70"/>
                  <a:gd name="T89" fmla="*/ 239 h 264"/>
                  <a:gd name="T90" fmla="*/ 43 w 70"/>
                  <a:gd name="T91" fmla="*/ 264 h 264"/>
                  <a:gd name="T92" fmla="*/ 70 w 70"/>
                  <a:gd name="T93" fmla="*/ 240 h 264"/>
                  <a:gd name="T94" fmla="*/ 59 w 70"/>
                  <a:gd name="T95" fmla="*/ 253 h 264"/>
                  <a:gd name="T96" fmla="*/ 26 w 70"/>
                  <a:gd name="T97" fmla="*/ 253 h 264"/>
                  <a:gd name="T98" fmla="*/ 26 w 70"/>
                  <a:gd name="T99" fmla="*/ 226 h 264"/>
                  <a:gd name="T100" fmla="*/ 59 w 70"/>
                  <a:gd name="T101" fmla="*/ 226 h 264"/>
                  <a:gd name="T102" fmla="*/ 59 w 70"/>
                  <a:gd name="T103" fmla="*/ 25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264">
                    <a:moveTo>
                      <a:pt x="44" y="13"/>
                    </a:moveTo>
                    <a:cubicBezTo>
                      <a:pt x="35" y="11"/>
                      <a:pt x="27" y="8"/>
                      <a:pt x="21" y="4"/>
                    </a:cubicBezTo>
                    <a:cubicBezTo>
                      <a:pt x="21" y="0"/>
                      <a:pt x="21" y="0"/>
                      <a:pt x="21" y="0"/>
                    </a:cubicBezTo>
                    <a:cubicBezTo>
                      <a:pt x="0" y="0"/>
                      <a:pt x="0" y="0"/>
                      <a:pt x="0" y="0"/>
                    </a:cubicBezTo>
                    <a:cubicBezTo>
                      <a:pt x="0" y="6"/>
                      <a:pt x="0" y="6"/>
                      <a:pt x="0" y="6"/>
                    </a:cubicBezTo>
                    <a:cubicBezTo>
                      <a:pt x="15" y="6"/>
                      <a:pt x="15" y="6"/>
                      <a:pt x="15" y="6"/>
                    </a:cubicBezTo>
                    <a:cubicBezTo>
                      <a:pt x="15" y="45"/>
                      <a:pt x="15" y="45"/>
                      <a:pt x="15" y="45"/>
                    </a:cubicBezTo>
                    <a:cubicBezTo>
                      <a:pt x="0" y="45"/>
                      <a:pt x="0" y="45"/>
                      <a:pt x="0" y="45"/>
                    </a:cubicBezTo>
                    <a:cubicBezTo>
                      <a:pt x="0" y="51"/>
                      <a:pt x="0" y="51"/>
                      <a:pt x="0" y="51"/>
                    </a:cubicBezTo>
                    <a:cubicBezTo>
                      <a:pt x="21" y="51"/>
                      <a:pt x="21" y="51"/>
                      <a:pt x="21" y="51"/>
                    </a:cubicBezTo>
                    <a:cubicBezTo>
                      <a:pt x="21" y="43"/>
                      <a:pt x="21" y="43"/>
                      <a:pt x="21" y="43"/>
                    </a:cubicBezTo>
                    <a:cubicBezTo>
                      <a:pt x="70" y="43"/>
                      <a:pt x="70" y="43"/>
                      <a:pt x="70" y="43"/>
                    </a:cubicBezTo>
                    <a:cubicBezTo>
                      <a:pt x="70" y="18"/>
                      <a:pt x="70" y="18"/>
                      <a:pt x="70" y="18"/>
                    </a:cubicBezTo>
                    <a:cubicBezTo>
                      <a:pt x="62" y="17"/>
                      <a:pt x="53" y="16"/>
                      <a:pt x="44" y="13"/>
                    </a:cubicBezTo>
                    <a:close/>
                    <a:moveTo>
                      <a:pt x="64" y="37"/>
                    </a:moveTo>
                    <a:cubicBezTo>
                      <a:pt x="21" y="37"/>
                      <a:pt x="21" y="37"/>
                      <a:pt x="21" y="37"/>
                    </a:cubicBezTo>
                    <a:cubicBezTo>
                      <a:pt x="21" y="11"/>
                      <a:pt x="21" y="11"/>
                      <a:pt x="21" y="11"/>
                    </a:cubicBezTo>
                    <a:cubicBezTo>
                      <a:pt x="26" y="14"/>
                      <a:pt x="33" y="16"/>
                      <a:pt x="42" y="19"/>
                    </a:cubicBezTo>
                    <a:cubicBezTo>
                      <a:pt x="50" y="21"/>
                      <a:pt x="57" y="23"/>
                      <a:pt x="64" y="23"/>
                    </a:cubicBezTo>
                    <a:lnTo>
                      <a:pt x="64" y="37"/>
                    </a:lnTo>
                    <a:close/>
                    <a:moveTo>
                      <a:pt x="65" y="63"/>
                    </a:moveTo>
                    <a:cubicBezTo>
                      <a:pt x="63" y="60"/>
                      <a:pt x="59" y="59"/>
                      <a:pt x="54" y="59"/>
                    </a:cubicBezTo>
                    <a:cubicBezTo>
                      <a:pt x="51" y="59"/>
                      <a:pt x="47" y="60"/>
                      <a:pt x="45" y="62"/>
                    </a:cubicBezTo>
                    <a:cubicBezTo>
                      <a:pt x="42" y="64"/>
                      <a:pt x="41" y="66"/>
                      <a:pt x="40" y="70"/>
                    </a:cubicBezTo>
                    <a:cubicBezTo>
                      <a:pt x="40" y="70"/>
                      <a:pt x="40" y="70"/>
                      <a:pt x="40" y="70"/>
                    </a:cubicBezTo>
                    <a:cubicBezTo>
                      <a:pt x="39" y="69"/>
                      <a:pt x="38" y="67"/>
                      <a:pt x="37" y="66"/>
                    </a:cubicBezTo>
                    <a:cubicBezTo>
                      <a:pt x="36" y="65"/>
                      <a:pt x="34" y="64"/>
                      <a:pt x="33" y="64"/>
                    </a:cubicBezTo>
                    <a:cubicBezTo>
                      <a:pt x="15" y="55"/>
                      <a:pt x="15" y="55"/>
                      <a:pt x="15" y="55"/>
                    </a:cubicBezTo>
                    <a:cubicBezTo>
                      <a:pt x="15" y="63"/>
                      <a:pt x="15" y="63"/>
                      <a:pt x="15" y="63"/>
                    </a:cubicBezTo>
                    <a:cubicBezTo>
                      <a:pt x="31" y="70"/>
                      <a:pt x="31" y="70"/>
                      <a:pt x="31" y="70"/>
                    </a:cubicBezTo>
                    <a:cubicBezTo>
                      <a:pt x="34" y="71"/>
                      <a:pt x="36" y="72"/>
                      <a:pt x="37" y="74"/>
                    </a:cubicBezTo>
                    <a:cubicBezTo>
                      <a:pt x="38" y="75"/>
                      <a:pt x="38" y="76"/>
                      <a:pt x="38" y="78"/>
                    </a:cubicBezTo>
                    <a:cubicBezTo>
                      <a:pt x="38" y="86"/>
                      <a:pt x="38" y="86"/>
                      <a:pt x="38" y="86"/>
                    </a:cubicBezTo>
                    <a:cubicBezTo>
                      <a:pt x="15" y="86"/>
                      <a:pt x="15" y="86"/>
                      <a:pt x="15" y="86"/>
                    </a:cubicBezTo>
                    <a:cubicBezTo>
                      <a:pt x="15" y="92"/>
                      <a:pt x="15" y="92"/>
                      <a:pt x="15" y="92"/>
                    </a:cubicBezTo>
                    <a:cubicBezTo>
                      <a:pt x="70" y="92"/>
                      <a:pt x="70" y="92"/>
                      <a:pt x="70" y="92"/>
                    </a:cubicBezTo>
                    <a:cubicBezTo>
                      <a:pt x="70" y="76"/>
                      <a:pt x="70" y="76"/>
                      <a:pt x="70" y="76"/>
                    </a:cubicBezTo>
                    <a:cubicBezTo>
                      <a:pt x="70" y="71"/>
                      <a:pt x="68" y="67"/>
                      <a:pt x="65" y="63"/>
                    </a:cubicBezTo>
                    <a:close/>
                    <a:moveTo>
                      <a:pt x="64" y="86"/>
                    </a:moveTo>
                    <a:cubicBezTo>
                      <a:pt x="44" y="86"/>
                      <a:pt x="44" y="86"/>
                      <a:pt x="44" y="86"/>
                    </a:cubicBezTo>
                    <a:cubicBezTo>
                      <a:pt x="44" y="77"/>
                      <a:pt x="44" y="77"/>
                      <a:pt x="44" y="77"/>
                    </a:cubicBezTo>
                    <a:cubicBezTo>
                      <a:pt x="44" y="73"/>
                      <a:pt x="45" y="70"/>
                      <a:pt x="47" y="68"/>
                    </a:cubicBezTo>
                    <a:cubicBezTo>
                      <a:pt x="48" y="66"/>
                      <a:pt x="51" y="65"/>
                      <a:pt x="54" y="65"/>
                    </a:cubicBezTo>
                    <a:cubicBezTo>
                      <a:pt x="57" y="65"/>
                      <a:pt x="59" y="66"/>
                      <a:pt x="61" y="68"/>
                    </a:cubicBezTo>
                    <a:cubicBezTo>
                      <a:pt x="63" y="70"/>
                      <a:pt x="64" y="73"/>
                      <a:pt x="64" y="77"/>
                    </a:cubicBezTo>
                    <a:lnTo>
                      <a:pt x="64" y="86"/>
                    </a:lnTo>
                    <a:close/>
                    <a:moveTo>
                      <a:pt x="15" y="144"/>
                    </a:moveTo>
                    <a:cubicBezTo>
                      <a:pt x="15" y="135"/>
                      <a:pt x="15" y="135"/>
                      <a:pt x="15" y="135"/>
                    </a:cubicBezTo>
                    <a:cubicBezTo>
                      <a:pt x="40" y="114"/>
                      <a:pt x="40" y="114"/>
                      <a:pt x="40" y="114"/>
                    </a:cubicBezTo>
                    <a:cubicBezTo>
                      <a:pt x="41" y="114"/>
                      <a:pt x="42" y="113"/>
                      <a:pt x="42" y="113"/>
                    </a:cubicBezTo>
                    <a:cubicBezTo>
                      <a:pt x="42" y="113"/>
                      <a:pt x="42" y="113"/>
                      <a:pt x="42" y="113"/>
                    </a:cubicBezTo>
                    <a:cubicBezTo>
                      <a:pt x="15" y="113"/>
                      <a:pt x="15" y="113"/>
                      <a:pt x="15" y="113"/>
                    </a:cubicBezTo>
                    <a:cubicBezTo>
                      <a:pt x="15" y="106"/>
                      <a:pt x="15" y="106"/>
                      <a:pt x="15" y="106"/>
                    </a:cubicBezTo>
                    <a:cubicBezTo>
                      <a:pt x="70" y="106"/>
                      <a:pt x="70" y="106"/>
                      <a:pt x="70" y="106"/>
                    </a:cubicBezTo>
                    <a:cubicBezTo>
                      <a:pt x="70" y="113"/>
                      <a:pt x="70" y="113"/>
                      <a:pt x="70" y="113"/>
                    </a:cubicBezTo>
                    <a:cubicBezTo>
                      <a:pt x="44" y="113"/>
                      <a:pt x="44" y="113"/>
                      <a:pt x="44" y="113"/>
                    </a:cubicBezTo>
                    <a:cubicBezTo>
                      <a:pt x="44" y="113"/>
                      <a:pt x="44" y="113"/>
                      <a:pt x="44" y="113"/>
                    </a:cubicBezTo>
                    <a:cubicBezTo>
                      <a:pt x="44" y="113"/>
                      <a:pt x="45" y="114"/>
                      <a:pt x="46" y="114"/>
                    </a:cubicBezTo>
                    <a:cubicBezTo>
                      <a:pt x="70" y="135"/>
                      <a:pt x="70" y="135"/>
                      <a:pt x="70" y="135"/>
                    </a:cubicBezTo>
                    <a:cubicBezTo>
                      <a:pt x="70" y="143"/>
                      <a:pt x="70" y="143"/>
                      <a:pt x="70" y="143"/>
                    </a:cubicBezTo>
                    <a:cubicBezTo>
                      <a:pt x="43" y="119"/>
                      <a:pt x="43" y="119"/>
                      <a:pt x="43" y="119"/>
                    </a:cubicBezTo>
                    <a:lnTo>
                      <a:pt x="15" y="144"/>
                    </a:lnTo>
                    <a:close/>
                    <a:moveTo>
                      <a:pt x="70" y="189"/>
                    </a:moveTo>
                    <a:cubicBezTo>
                      <a:pt x="31" y="172"/>
                      <a:pt x="31" y="172"/>
                      <a:pt x="31" y="172"/>
                    </a:cubicBezTo>
                    <a:cubicBezTo>
                      <a:pt x="25" y="169"/>
                      <a:pt x="20" y="166"/>
                      <a:pt x="18" y="163"/>
                    </a:cubicBezTo>
                    <a:cubicBezTo>
                      <a:pt x="15" y="161"/>
                      <a:pt x="14" y="158"/>
                      <a:pt x="14" y="154"/>
                    </a:cubicBezTo>
                    <a:cubicBezTo>
                      <a:pt x="14" y="152"/>
                      <a:pt x="14" y="149"/>
                      <a:pt x="15" y="147"/>
                    </a:cubicBezTo>
                    <a:cubicBezTo>
                      <a:pt x="22" y="147"/>
                      <a:pt x="22" y="147"/>
                      <a:pt x="22" y="147"/>
                    </a:cubicBezTo>
                    <a:cubicBezTo>
                      <a:pt x="20" y="150"/>
                      <a:pt x="20" y="152"/>
                      <a:pt x="20" y="154"/>
                    </a:cubicBezTo>
                    <a:cubicBezTo>
                      <a:pt x="20" y="156"/>
                      <a:pt x="21" y="158"/>
                      <a:pt x="22" y="159"/>
                    </a:cubicBezTo>
                    <a:cubicBezTo>
                      <a:pt x="24" y="161"/>
                      <a:pt x="27" y="163"/>
                      <a:pt x="31" y="165"/>
                    </a:cubicBezTo>
                    <a:cubicBezTo>
                      <a:pt x="70" y="147"/>
                      <a:pt x="70" y="147"/>
                      <a:pt x="70" y="147"/>
                    </a:cubicBezTo>
                    <a:cubicBezTo>
                      <a:pt x="70" y="154"/>
                      <a:pt x="70" y="154"/>
                      <a:pt x="70" y="154"/>
                    </a:cubicBezTo>
                    <a:cubicBezTo>
                      <a:pt x="40" y="167"/>
                      <a:pt x="40" y="167"/>
                      <a:pt x="40" y="167"/>
                    </a:cubicBezTo>
                    <a:cubicBezTo>
                      <a:pt x="40" y="167"/>
                      <a:pt x="39" y="168"/>
                      <a:pt x="37" y="168"/>
                    </a:cubicBezTo>
                    <a:cubicBezTo>
                      <a:pt x="37" y="168"/>
                      <a:pt x="37" y="168"/>
                      <a:pt x="37" y="168"/>
                    </a:cubicBezTo>
                    <a:cubicBezTo>
                      <a:pt x="37" y="168"/>
                      <a:pt x="38" y="169"/>
                      <a:pt x="41" y="170"/>
                    </a:cubicBezTo>
                    <a:cubicBezTo>
                      <a:pt x="70" y="182"/>
                      <a:pt x="70" y="182"/>
                      <a:pt x="70" y="182"/>
                    </a:cubicBezTo>
                    <a:lnTo>
                      <a:pt x="70" y="189"/>
                    </a:lnTo>
                    <a:close/>
                    <a:moveTo>
                      <a:pt x="64" y="223"/>
                    </a:moveTo>
                    <a:cubicBezTo>
                      <a:pt x="60" y="218"/>
                      <a:pt x="54" y="216"/>
                      <a:pt x="46" y="215"/>
                    </a:cubicBezTo>
                    <a:cubicBezTo>
                      <a:pt x="46" y="202"/>
                      <a:pt x="46" y="202"/>
                      <a:pt x="46" y="202"/>
                    </a:cubicBezTo>
                    <a:cubicBezTo>
                      <a:pt x="70" y="202"/>
                      <a:pt x="70" y="202"/>
                      <a:pt x="70" y="202"/>
                    </a:cubicBezTo>
                    <a:cubicBezTo>
                      <a:pt x="70" y="196"/>
                      <a:pt x="70" y="196"/>
                      <a:pt x="70" y="196"/>
                    </a:cubicBezTo>
                    <a:cubicBezTo>
                      <a:pt x="15" y="196"/>
                      <a:pt x="15" y="196"/>
                      <a:pt x="15" y="196"/>
                    </a:cubicBezTo>
                    <a:cubicBezTo>
                      <a:pt x="15" y="202"/>
                      <a:pt x="15" y="202"/>
                      <a:pt x="15" y="202"/>
                    </a:cubicBezTo>
                    <a:cubicBezTo>
                      <a:pt x="40" y="202"/>
                      <a:pt x="40" y="202"/>
                      <a:pt x="40" y="202"/>
                    </a:cubicBezTo>
                    <a:cubicBezTo>
                      <a:pt x="40" y="215"/>
                      <a:pt x="40" y="215"/>
                      <a:pt x="40" y="215"/>
                    </a:cubicBezTo>
                    <a:cubicBezTo>
                      <a:pt x="33" y="215"/>
                      <a:pt x="26" y="217"/>
                      <a:pt x="21" y="222"/>
                    </a:cubicBezTo>
                    <a:cubicBezTo>
                      <a:pt x="17" y="226"/>
                      <a:pt x="14" y="232"/>
                      <a:pt x="14" y="239"/>
                    </a:cubicBezTo>
                    <a:cubicBezTo>
                      <a:pt x="14" y="247"/>
                      <a:pt x="17" y="253"/>
                      <a:pt x="22" y="257"/>
                    </a:cubicBezTo>
                    <a:cubicBezTo>
                      <a:pt x="27" y="262"/>
                      <a:pt x="34" y="264"/>
                      <a:pt x="43" y="264"/>
                    </a:cubicBezTo>
                    <a:cubicBezTo>
                      <a:pt x="51" y="264"/>
                      <a:pt x="58" y="262"/>
                      <a:pt x="63" y="258"/>
                    </a:cubicBezTo>
                    <a:cubicBezTo>
                      <a:pt x="68" y="253"/>
                      <a:pt x="70" y="247"/>
                      <a:pt x="70" y="240"/>
                    </a:cubicBezTo>
                    <a:cubicBezTo>
                      <a:pt x="70" y="233"/>
                      <a:pt x="68" y="227"/>
                      <a:pt x="64" y="223"/>
                    </a:cubicBezTo>
                    <a:close/>
                    <a:moveTo>
                      <a:pt x="59" y="253"/>
                    </a:moveTo>
                    <a:cubicBezTo>
                      <a:pt x="55" y="256"/>
                      <a:pt x="49" y="257"/>
                      <a:pt x="42" y="257"/>
                    </a:cubicBezTo>
                    <a:cubicBezTo>
                      <a:pt x="35" y="257"/>
                      <a:pt x="30" y="256"/>
                      <a:pt x="26" y="253"/>
                    </a:cubicBezTo>
                    <a:cubicBezTo>
                      <a:pt x="22" y="249"/>
                      <a:pt x="20" y="245"/>
                      <a:pt x="20" y="239"/>
                    </a:cubicBezTo>
                    <a:cubicBezTo>
                      <a:pt x="20" y="233"/>
                      <a:pt x="22" y="229"/>
                      <a:pt x="26" y="226"/>
                    </a:cubicBezTo>
                    <a:cubicBezTo>
                      <a:pt x="30" y="223"/>
                      <a:pt x="35" y="221"/>
                      <a:pt x="42" y="221"/>
                    </a:cubicBezTo>
                    <a:cubicBezTo>
                      <a:pt x="49" y="221"/>
                      <a:pt x="55" y="223"/>
                      <a:pt x="59" y="226"/>
                    </a:cubicBezTo>
                    <a:cubicBezTo>
                      <a:pt x="63" y="229"/>
                      <a:pt x="65" y="234"/>
                      <a:pt x="65" y="240"/>
                    </a:cubicBezTo>
                    <a:cubicBezTo>
                      <a:pt x="65" y="245"/>
                      <a:pt x="63" y="250"/>
                      <a:pt x="59" y="253"/>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5">
                <a:extLst>
                  <a:ext uri="{FF2B5EF4-FFF2-40B4-BE49-F238E27FC236}">
                    <a16:creationId xmlns:a16="http://schemas.microsoft.com/office/drawing/2014/main" id="{AC5433A5-0863-914B-B808-E89C36C25610}"/>
                  </a:ext>
                  <a:ext uri="{C183D7F6-B498-43B3-948B-1728B52AA6E4}">
                    <adec:decorative xmlns:adec="http://schemas.microsoft.com/office/drawing/2017/decorative" val="1"/>
                  </a:ext>
                </a:extLst>
              </p:cNvPr>
              <p:cNvSpPr>
                <a:spLocks noEditPoints="1"/>
              </p:cNvSpPr>
              <p:nvPr/>
            </p:nvSpPr>
            <p:spPr bwMode="auto">
              <a:xfrm>
                <a:off x="6938071" y="2428345"/>
                <a:ext cx="523977" cy="169583"/>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237">
                <a:extLst>
                  <a:ext uri="{FF2B5EF4-FFF2-40B4-BE49-F238E27FC236}">
                    <a16:creationId xmlns:a16="http://schemas.microsoft.com/office/drawing/2014/main" id="{CFADD2F8-5636-BC4F-8FFA-FB0B0FC3194F}"/>
                  </a:ext>
                  <a:ext uri="{C183D7F6-B498-43B3-948B-1728B52AA6E4}">
                    <adec:decorative xmlns:adec="http://schemas.microsoft.com/office/drawing/2017/decorative" val="1"/>
                  </a:ext>
                </a:extLst>
              </p:cNvPr>
              <p:cNvSpPr>
                <a:spLocks noEditPoints="1"/>
              </p:cNvSpPr>
              <p:nvPr/>
            </p:nvSpPr>
            <p:spPr bwMode="auto">
              <a:xfrm>
                <a:off x="3548744" y="4050866"/>
                <a:ext cx="2673629" cy="298685"/>
              </a:xfrm>
              <a:custGeom>
                <a:avLst/>
                <a:gdLst>
                  <a:gd name="T0" fmla="*/ 57 w 1094"/>
                  <a:gd name="T1" fmla="*/ 47 h 115"/>
                  <a:gd name="T2" fmla="*/ 39 w 1094"/>
                  <a:gd name="T3" fmla="*/ 24 h 115"/>
                  <a:gd name="T4" fmla="*/ 4 w 1094"/>
                  <a:gd name="T5" fmla="*/ 24 h 115"/>
                  <a:gd name="T6" fmla="*/ 14 w 1094"/>
                  <a:gd name="T7" fmla="*/ 105 h 115"/>
                  <a:gd name="T8" fmla="*/ 68 w 1094"/>
                  <a:gd name="T9" fmla="*/ 56 h 115"/>
                  <a:gd name="T10" fmla="*/ 99 w 1094"/>
                  <a:gd name="T11" fmla="*/ 79 h 115"/>
                  <a:gd name="T12" fmla="*/ 35 w 1094"/>
                  <a:gd name="T13" fmla="*/ 88 h 115"/>
                  <a:gd name="T14" fmla="*/ 42 w 1094"/>
                  <a:gd name="T15" fmla="*/ 82 h 115"/>
                  <a:gd name="T16" fmla="*/ 134 w 1094"/>
                  <a:gd name="T17" fmla="*/ 17 h 115"/>
                  <a:gd name="T18" fmla="*/ 133 w 1094"/>
                  <a:gd name="T19" fmla="*/ 71 h 115"/>
                  <a:gd name="T20" fmla="*/ 188 w 1094"/>
                  <a:gd name="T21" fmla="*/ 54 h 115"/>
                  <a:gd name="T22" fmla="*/ 190 w 1094"/>
                  <a:gd name="T23" fmla="*/ 10 h 115"/>
                  <a:gd name="T24" fmla="*/ 282 w 1094"/>
                  <a:gd name="T25" fmla="*/ 66 h 115"/>
                  <a:gd name="T26" fmla="*/ 257 w 1094"/>
                  <a:gd name="T27" fmla="*/ 103 h 115"/>
                  <a:gd name="T28" fmla="*/ 218 w 1094"/>
                  <a:gd name="T29" fmla="*/ 111 h 115"/>
                  <a:gd name="T30" fmla="*/ 236 w 1094"/>
                  <a:gd name="T31" fmla="*/ 38 h 115"/>
                  <a:gd name="T32" fmla="*/ 293 w 1094"/>
                  <a:gd name="T33" fmla="*/ 26 h 115"/>
                  <a:gd name="T34" fmla="*/ 291 w 1094"/>
                  <a:gd name="T35" fmla="*/ 30 h 115"/>
                  <a:gd name="T36" fmla="*/ 311 w 1094"/>
                  <a:gd name="T37" fmla="*/ 22 h 115"/>
                  <a:gd name="T38" fmla="*/ 408 w 1094"/>
                  <a:gd name="T39" fmla="*/ 46 h 115"/>
                  <a:gd name="T40" fmla="*/ 372 w 1094"/>
                  <a:gd name="T41" fmla="*/ 112 h 115"/>
                  <a:gd name="T42" fmla="*/ 367 w 1094"/>
                  <a:gd name="T43" fmla="*/ 11 h 115"/>
                  <a:gd name="T44" fmla="*/ 482 w 1094"/>
                  <a:gd name="T45" fmla="*/ 38 h 115"/>
                  <a:gd name="T46" fmla="*/ 502 w 1094"/>
                  <a:gd name="T47" fmla="*/ 67 h 115"/>
                  <a:gd name="T48" fmla="*/ 449 w 1094"/>
                  <a:gd name="T49" fmla="*/ 7 h 115"/>
                  <a:gd name="T50" fmla="*/ 615 w 1094"/>
                  <a:gd name="T51" fmla="*/ 104 h 115"/>
                  <a:gd name="T52" fmla="*/ 553 w 1094"/>
                  <a:gd name="T53" fmla="*/ 60 h 115"/>
                  <a:gd name="T54" fmla="*/ 615 w 1094"/>
                  <a:gd name="T55" fmla="*/ 104 h 115"/>
                  <a:gd name="T56" fmla="*/ 538 w 1094"/>
                  <a:gd name="T57" fmla="*/ 22 h 115"/>
                  <a:gd name="T58" fmla="*/ 567 w 1094"/>
                  <a:gd name="T59" fmla="*/ 47 h 115"/>
                  <a:gd name="T60" fmla="*/ 619 w 1094"/>
                  <a:gd name="T61" fmla="*/ 56 h 115"/>
                  <a:gd name="T62" fmla="*/ 631 w 1094"/>
                  <a:gd name="T63" fmla="*/ 45 h 115"/>
                  <a:gd name="T64" fmla="*/ 716 w 1094"/>
                  <a:gd name="T65" fmla="*/ 78 h 115"/>
                  <a:gd name="T66" fmla="*/ 671 w 1094"/>
                  <a:gd name="T67" fmla="*/ 40 h 115"/>
                  <a:gd name="T68" fmla="*/ 685 w 1094"/>
                  <a:gd name="T69" fmla="*/ 7 h 115"/>
                  <a:gd name="T70" fmla="*/ 740 w 1094"/>
                  <a:gd name="T71" fmla="*/ 32 h 115"/>
                  <a:gd name="T72" fmla="*/ 671 w 1094"/>
                  <a:gd name="T73" fmla="*/ 73 h 115"/>
                  <a:gd name="T74" fmla="*/ 716 w 1094"/>
                  <a:gd name="T75" fmla="*/ 3 h 115"/>
                  <a:gd name="T76" fmla="*/ 733 w 1094"/>
                  <a:gd name="T77" fmla="*/ 0 h 115"/>
                  <a:gd name="T78" fmla="*/ 776 w 1094"/>
                  <a:gd name="T79" fmla="*/ 20 h 115"/>
                  <a:gd name="T80" fmla="*/ 806 w 1094"/>
                  <a:gd name="T81" fmla="*/ 72 h 115"/>
                  <a:gd name="T82" fmla="*/ 764 w 1094"/>
                  <a:gd name="T83" fmla="*/ 18 h 115"/>
                  <a:gd name="T84" fmla="*/ 865 w 1094"/>
                  <a:gd name="T85" fmla="*/ 73 h 115"/>
                  <a:gd name="T86" fmla="*/ 932 w 1094"/>
                  <a:gd name="T87" fmla="*/ 52 h 115"/>
                  <a:gd name="T88" fmla="*/ 932 w 1094"/>
                  <a:gd name="T89" fmla="*/ 9 h 115"/>
                  <a:gd name="T90" fmla="*/ 881 w 1094"/>
                  <a:gd name="T91" fmla="*/ 23 h 115"/>
                  <a:gd name="T92" fmla="*/ 916 w 1094"/>
                  <a:gd name="T93" fmla="*/ 53 h 115"/>
                  <a:gd name="T94" fmla="*/ 913 w 1094"/>
                  <a:gd name="T95" fmla="*/ 60 h 115"/>
                  <a:gd name="T96" fmla="*/ 912 w 1094"/>
                  <a:gd name="T97" fmla="*/ 112 h 115"/>
                  <a:gd name="T98" fmla="*/ 933 w 1094"/>
                  <a:gd name="T99" fmla="*/ 80 h 115"/>
                  <a:gd name="T100" fmla="*/ 926 w 1094"/>
                  <a:gd name="T101" fmla="*/ 85 h 115"/>
                  <a:gd name="T102" fmla="*/ 1058 w 1094"/>
                  <a:gd name="T103" fmla="*/ 6 h 115"/>
                  <a:gd name="T104" fmla="*/ 991 w 1094"/>
                  <a:gd name="T105" fmla="*/ 33 h 115"/>
                  <a:gd name="T106" fmla="*/ 1034 w 1094"/>
                  <a:gd name="T107" fmla="*/ 87 h 115"/>
                  <a:gd name="T108" fmla="*/ 1056 w 1094"/>
                  <a:gd name="T109" fmla="*/ 80 h 115"/>
                  <a:gd name="T110" fmla="*/ 1094 w 1094"/>
                  <a:gd name="T111" fmla="*/ 23 h 115"/>
                  <a:gd name="T112" fmla="*/ 1048 w 1094"/>
                  <a:gd name="T113" fmla="*/ 6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4" h="115">
                    <a:moveTo>
                      <a:pt x="70" y="48"/>
                    </a:moveTo>
                    <a:cubicBezTo>
                      <a:pt x="71" y="47"/>
                      <a:pt x="71" y="45"/>
                      <a:pt x="72" y="43"/>
                    </a:cubicBezTo>
                    <a:cubicBezTo>
                      <a:pt x="63" y="41"/>
                      <a:pt x="63" y="41"/>
                      <a:pt x="63" y="41"/>
                    </a:cubicBezTo>
                    <a:cubicBezTo>
                      <a:pt x="63" y="43"/>
                      <a:pt x="62" y="45"/>
                      <a:pt x="62" y="47"/>
                    </a:cubicBezTo>
                    <a:cubicBezTo>
                      <a:pt x="60" y="47"/>
                      <a:pt x="59" y="47"/>
                      <a:pt x="57" y="47"/>
                    </a:cubicBezTo>
                    <a:cubicBezTo>
                      <a:pt x="55" y="47"/>
                      <a:pt x="47" y="47"/>
                      <a:pt x="39" y="50"/>
                    </a:cubicBezTo>
                    <a:cubicBezTo>
                      <a:pt x="39" y="44"/>
                      <a:pt x="39" y="38"/>
                      <a:pt x="39" y="32"/>
                    </a:cubicBezTo>
                    <a:cubicBezTo>
                      <a:pt x="53" y="31"/>
                      <a:pt x="76" y="30"/>
                      <a:pt x="89" y="27"/>
                    </a:cubicBezTo>
                    <a:cubicBezTo>
                      <a:pt x="88" y="19"/>
                      <a:pt x="88" y="19"/>
                      <a:pt x="88" y="19"/>
                    </a:cubicBezTo>
                    <a:cubicBezTo>
                      <a:pt x="75" y="22"/>
                      <a:pt x="53" y="24"/>
                      <a:pt x="39" y="24"/>
                    </a:cubicBezTo>
                    <a:cubicBezTo>
                      <a:pt x="40" y="19"/>
                      <a:pt x="40" y="14"/>
                      <a:pt x="40" y="9"/>
                    </a:cubicBezTo>
                    <a:cubicBezTo>
                      <a:pt x="42" y="9"/>
                      <a:pt x="43" y="8"/>
                      <a:pt x="44" y="7"/>
                    </a:cubicBezTo>
                    <a:cubicBezTo>
                      <a:pt x="31" y="6"/>
                      <a:pt x="31" y="6"/>
                      <a:pt x="31" y="6"/>
                    </a:cubicBezTo>
                    <a:cubicBezTo>
                      <a:pt x="31" y="12"/>
                      <a:pt x="31" y="19"/>
                      <a:pt x="31" y="24"/>
                    </a:cubicBezTo>
                    <a:cubicBezTo>
                      <a:pt x="21" y="24"/>
                      <a:pt x="10" y="24"/>
                      <a:pt x="4" y="24"/>
                    </a:cubicBezTo>
                    <a:cubicBezTo>
                      <a:pt x="4" y="32"/>
                      <a:pt x="4" y="32"/>
                      <a:pt x="4" y="32"/>
                    </a:cubicBezTo>
                    <a:cubicBezTo>
                      <a:pt x="8" y="32"/>
                      <a:pt x="10" y="32"/>
                      <a:pt x="31" y="32"/>
                    </a:cubicBezTo>
                    <a:cubicBezTo>
                      <a:pt x="31" y="39"/>
                      <a:pt x="31" y="46"/>
                      <a:pt x="31" y="52"/>
                    </a:cubicBezTo>
                    <a:cubicBezTo>
                      <a:pt x="13" y="59"/>
                      <a:pt x="0" y="72"/>
                      <a:pt x="0" y="89"/>
                    </a:cubicBezTo>
                    <a:cubicBezTo>
                      <a:pt x="0" y="98"/>
                      <a:pt x="5" y="105"/>
                      <a:pt x="14" y="105"/>
                    </a:cubicBezTo>
                    <a:cubicBezTo>
                      <a:pt x="20" y="105"/>
                      <a:pt x="27" y="103"/>
                      <a:pt x="37" y="96"/>
                    </a:cubicBezTo>
                    <a:cubicBezTo>
                      <a:pt x="38" y="98"/>
                      <a:pt x="39" y="100"/>
                      <a:pt x="40" y="102"/>
                    </a:cubicBezTo>
                    <a:cubicBezTo>
                      <a:pt x="47" y="97"/>
                      <a:pt x="47" y="97"/>
                      <a:pt x="47" y="97"/>
                    </a:cubicBezTo>
                    <a:cubicBezTo>
                      <a:pt x="46" y="96"/>
                      <a:pt x="45" y="93"/>
                      <a:pt x="44" y="91"/>
                    </a:cubicBezTo>
                    <a:cubicBezTo>
                      <a:pt x="54" y="82"/>
                      <a:pt x="62" y="69"/>
                      <a:pt x="68" y="56"/>
                    </a:cubicBezTo>
                    <a:cubicBezTo>
                      <a:pt x="81" y="58"/>
                      <a:pt x="90" y="65"/>
                      <a:pt x="90" y="79"/>
                    </a:cubicBezTo>
                    <a:cubicBezTo>
                      <a:pt x="90" y="79"/>
                      <a:pt x="90" y="79"/>
                      <a:pt x="90" y="79"/>
                    </a:cubicBezTo>
                    <a:cubicBezTo>
                      <a:pt x="90" y="95"/>
                      <a:pt x="75" y="104"/>
                      <a:pt x="50" y="106"/>
                    </a:cubicBezTo>
                    <a:cubicBezTo>
                      <a:pt x="51" y="108"/>
                      <a:pt x="52" y="111"/>
                      <a:pt x="53" y="113"/>
                    </a:cubicBezTo>
                    <a:cubicBezTo>
                      <a:pt x="83" y="110"/>
                      <a:pt x="99" y="98"/>
                      <a:pt x="99" y="79"/>
                    </a:cubicBezTo>
                    <a:cubicBezTo>
                      <a:pt x="99" y="65"/>
                      <a:pt x="91" y="52"/>
                      <a:pt x="70" y="48"/>
                    </a:cubicBezTo>
                    <a:close/>
                    <a:moveTo>
                      <a:pt x="16" y="97"/>
                    </a:moveTo>
                    <a:cubicBezTo>
                      <a:pt x="12" y="97"/>
                      <a:pt x="8" y="95"/>
                      <a:pt x="8" y="88"/>
                    </a:cubicBezTo>
                    <a:cubicBezTo>
                      <a:pt x="8" y="76"/>
                      <a:pt x="18" y="66"/>
                      <a:pt x="31" y="60"/>
                    </a:cubicBezTo>
                    <a:cubicBezTo>
                      <a:pt x="32" y="71"/>
                      <a:pt x="33" y="81"/>
                      <a:pt x="35" y="88"/>
                    </a:cubicBezTo>
                    <a:cubicBezTo>
                      <a:pt x="28" y="93"/>
                      <a:pt x="22" y="97"/>
                      <a:pt x="16" y="97"/>
                    </a:cubicBezTo>
                    <a:close/>
                    <a:moveTo>
                      <a:pt x="42" y="82"/>
                    </a:moveTo>
                    <a:cubicBezTo>
                      <a:pt x="40" y="75"/>
                      <a:pt x="39" y="67"/>
                      <a:pt x="39" y="57"/>
                    </a:cubicBezTo>
                    <a:cubicBezTo>
                      <a:pt x="48" y="54"/>
                      <a:pt x="57" y="54"/>
                      <a:pt x="59" y="55"/>
                    </a:cubicBezTo>
                    <a:cubicBezTo>
                      <a:pt x="55" y="65"/>
                      <a:pt x="49" y="75"/>
                      <a:pt x="42" y="82"/>
                    </a:cubicBezTo>
                    <a:close/>
                    <a:moveTo>
                      <a:pt x="125" y="75"/>
                    </a:moveTo>
                    <a:cubicBezTo>
                      <a:pt x="123" y="68"/>
                      <a:pt x="122" y="59"/>
                      <a:pt x="122" y="52"/>
                    </a:cubicBezTo>
                    <a:cubicBezTo>
                      <a:pt x="122" y="41"/>
                      <a:pt x="123" y="28"/>
                      <a:pt x="126" y="13"/>
                    </a:cubicBezTo>
                    <a:cubicBezTo>
                      <a:pt x="138" y="15"/>
                      <a:pt x="138" y="15"/>
                      <a:pt x="138" y="15"/>
                    </a:cubicBezTo>
                    <a:cubicBezTo>
                      <a:pt x="137" y="16"/>
                      <a:pt x="136" y="17"/>
                      <a:pt x="134" y="17"/>
                    </a:cubicBezTo>
                    <a:cubicBezTo>
                      <a:pt x="132" y="27"/>
                      <a:pt x="130" y="42"/>
                      <a:pt x="130" y="52"/>
                    </a:cubicBezTo>
                    <a:cubicBezTo>
                      <a:pt x="130" y="54"/>
                      <a:pt x="130" y="57"/>
                      <a:pt x="131" y="58"/>
                    </a:cubicBezTo>
                    <a:cubicBezTo>
                      <a:pt x="133" y="52"/>
                      <a:pt x="137" y="44"/>
                      <a:pt x="140" y="40"/>
                    </a:cubicBezTo>
                    <a:cubicBezTo>
                      <a:pt x="141" y="41"/>
                      <a:pt x="143" y="44"/>
                      <a:pt x="145" y="45"/>
                    </a:cubicBezTo>
                    <a:cubicBezTo>
                      <a:pt x="136" y="61"/>
                      <a:pt x="133" y="65"/>
                      <a:pt x="133" y="71"/>
                    </a:cubicBezTo>
                    <a:cubicBezTo>
                      <a:pt x="133" y="71"/>
                      <a:pt x="133" y="72"/>
                      <a:pt x="133" y="74"/>
                    </a:cubicBezTo>
                    <a:lnTo>
                      <a:pt x="125" y="75"/>
                    </a:lnTo>
                    <a:close/>
                    <a:moveTo>
                      <a:pt x="190" y="10"/>
                    </a:moveTo>
                    <a:cubicBezTo>
                      <a:pt x="189" y="11"/>
                      <a:pt x="188" y="12"/>
                      <a:pt x="186" y="12"/>
                    </a:cubicBezTo>
                    <a:cubicBezTo>
                      <a:pt x="187" y="23"/>
                      <a:pt x="188" y="40"/>
                      <a:pt x="188" y="54"/>
                    </a:cubicBezTo>
                    <a:cubicBezTo>
                      <a:pt x="188" y="77"/>
                      <a:pt x="180" y="98"/>
                      <a:pt x="144" y="113"/>
                    </a:cubicBezTo>
                    <a:cubicBezTo>
                      <a:pt x="142" y="111"/>
                      <a:pt x="140" y="108"/>
                      <a:pt x="138" y="106"/>
                    </a:cubicBezTo>
                    <a:cubicBezTo>
                      <a:pt x="171" y="94"/>
                      <a:pt x="179" y="74"/>
                      <a:pt x="179" y="54"/>
                    </a:cubicBezTo>
                    <a:cubicBezTo>
                      <a:pt x="179" y="39"/>
                      <a:pt x="178" y="22"/>
                      <a:pt x="177" y="9"/>
                    </a:cubicBezTo>
                    <a:lnTo>
                      <a:pt x="190" y="10"/>
                    </a:lnTo>
                    <a:close/>
                    <a:moveTo>
                      <a:pt x="253" y="10"/>
                    </a:moveTo>
                    <a:cubicBezTo>
                      <a:pt x="253" y="11"/>
                      <a:pt x="252" y="12"/>
                      <a:pt x="249" y="12"/>
                    </a:cubicBezTo>
                    <a:cubicBezTo>
                      <a:pt x="248" y="19"/>
                      <a:pt x="246" y="30"/>
                      <a:pt x="244" y="38"/>
                    </a:cubicBezTo>
                    <a:cubicBezTo>
                      <a:pt x="250" y="37"/>
                      <a:pt x="255" y="37"/>
                      <a:pt x="258" y="37"/>
                    </a:cubicBezTo>
                    <a:cubicBezTo>
                      <a:pt x="276" y="36"/>
                      <a:pt x="282" y="48"/>
                      <a:pt x="282" y="66"/>
                    </a:cubicBezTo>
                    <a:cubicBezTo>
                      <a:pt x="282" y="75"/>
                      <a:pt x="281" y="86"/>
                      <a:pt x="278" y="93"/>
                    </a:cubicBezTo>
                    <a:cubicBezTo>
                      <a:pt x="274" y="106"/>
                      <a:pt x="267" y="111"/>
                      <a:pt x="257" y="111"/>
                    </a:cubicBezTo>
                    <a:cubicBezTo>
                      <a:pt x="252" y="111"/>
                      <a:pt x="245" y="109"/>
                      <a:pt x="235" y="101"/>
                    </a:cubicBezTo>
                    <a:cubicBezTo>
                      <a:pt x="236" y="99"/>
                      <a:pt x="237" y="96"/>
                      <a:pt x="238" y="94"/>
                    </a:cubicBezTo>
                    <a:cubicBezTo>
                      <a:pt x="248" y="101"/>
                      <a:pt x="253" y="103"/>
                      <a:pt x="257" y="103"/>
                    </a:cubicBezTo>
                    <a:cubicBezTo>
                      <a:pt x="264" y="103"/>
                      <a:pt x="268" y="99"/>
                      <a:pt x="270" y="91"/>
                    </a:cubicBezTo>
                    <a:cubicBezTo>
                      <a:pt x="273" y="83"/>
                      <a:pt x="274" y="72"/>
                      <a:pt x="274" y="66"/>
                    </a:cubicBezTo>
                    <a:cubicBezTo>
                      <a:pt x="274" y="52"/>
                      <a:pt x="269" y="44"/>
                      <a:pt x="257" y="44"/>
                    </a:cubicBezTo>
                    <a:cubicBezTo>
                      <a:pt x="254" y="44"/>
                      <a:pt x="249" y="45"/>
                      <a:pt x="243" y="46"/>
                    </a:cubicBezTo>
                    <a:cubicBezTo>
                      <a:pt x="237" y="70"/>
                      <a:pt x="230" y="91"/>
                      <a:pt x="218" y="111"/>
                    </a:cubicBezTo>
                    <a:cubicBezTo>
                      <a:pt x="210" y="107"/>
                      <a:pt x="210" y="107"/>
                      <a:pt x="210" y="107"/>
                    </a:cubicBezTo>
                    <a:cubicBezTo>
                      <a:pt x="222" y="88"/>
                      <a:pt x="228" y="69"/>
                      <a:pt x="234" y="47"/>
                    </a:cubicBezTo>
                    <a:cubicBezTo>
                      <a:pt x="228" y="47"/>
                      <a:pt x="219" y="48"/>
                      <a:pt x="213" y="49"/>
                    </a:cubicBezTo>
                    <a:cubicBezTo>
                      <a:pt x="212" y="41"/>
                      <a:pt x="212" y="41"/>
                      <a:pt x="212" y="41"/>
                    </a:cubicBezTo>
                    <a:cubicBezTo>
                      <a:pt x="218" y="40"/>
                      <a:pt x="228" y="39"/>
                      <a:pt x="236" y="38"/>
                    </a:cubicBezTo>
                    <a:cubicBezTo>
                      <a:pt x="237" y="30"/>
                      <a:pt x="239" y="19"/>
                      <a:pt x="241" y="8"/>
                    </a:cubicBezTo>
                    <a:lnTo>
                      <a:pt x="253" y="10"/>
                    </a:lnTo>
                    <a:close/>
                    <a:moveTo>
                      <a:pt x="281" y="6"/>
                    </a:moveTo>
                    <a:cubicBezTo>
                      <a:pt x="287" y="11"/>
                      <a:pt x="294" y="18"/>
                      <a:pt x="297" y="23"/>
                    </a:cubicBezTo>
                    <a:cubicBezTo>
                      <a:pt x="293" y="26"/>
                      <a:pt x="293" y="26"/>
                      <a:pt x="293" y="26"/>
                    </a:cubicBezTo>
                    <a:cubicBezTo>
                      <a:pt x="289" y="21"/>
                      <a:pt x="282" y="14"/>
                      <a:pt x="277" y="10"/>
                    </a:cubicBezTo>
                    <a:lnTo>
                      <a:pt x="281" y="6"/>
                    </a:lnTo>
                    <a:close/>
                    <a:moveTo>
                      <a:pt x="308" y="76"/>
                    </a:moveTo>
                    <a:cubicBezTo>
                      <a:pt x="304" y="59"/>
                      <a:pt x="295" y="44"/>
                      <a:pt x="284" y="35"/>
                    </a:cubicBezTo>
                    <a:cubicBezTo>
                      <a:pt x="291" y="30"/>
                      <a:pt x="291" y="30"/>
                      <a:pt x="291" y="30"/>
                    </a:cubicBezTo>
                    <a:cubicBezTo>
                      <a:pt x="302" y="40"/>
                      <a:pt x="313" y="55"/>
                      <a:pt x="317" y="73"/>
                    </a:cubicBezTo>
                    <a:lnTo>
                      <a:pt x="308" y="76"/>
                    </a:lnTo>
                    <a:close/>
                    <a:moveTo>
                      <a:pt x="299" y="1"/>
                    </a:moveTo>
                    <a:cubicBezTo>
                      <a:pt x="305" y="6"/>
                      <a:pt x="312" y="13"/>
                      <a:pt x="316" y="18"/>
                    </a:cubicBezTo>
                    <a:cubicBezTo>
                      <a:pt x="311" y="22"/>
                      <a:pt x="311" y="22"/>
                      <a:pt x="311" y="22"/>
                    </a:cubicBezTo>
                    <a:cubicBezTo>
                      <a:pt x="308" y="16"/>
                      <a:pt x="300" y="9"/>
                      <a:pt x="295" y="5"/>
                    </a:cubicBezTo>
                    <a:lnTo>
                      <a:pt x="299" y="1"/>
                    </a:lnTo>
                    <a:close/>
                    <a:moveTo>
                      <a:pt x="411" y="47"/>
                    </a:moveTo>
                    <a:cubicBezTo>
                      <a:pt x="411" y="47"/>
                      <a:pt x="411" y="47"/>
                      <a:pt x="410" y="47"/>
                    </a:cubicBezTo>
                    <a:cubicBezTo>
                      <a:pt x="409" y="47"/>
                      <a:pt x="408" y="47"/>
                      <a:pt x="408" y="46"/>
                    </a:cubicBezTo>
                    <a:cubicBezTo>
                      <a:pt x="372" y="57"/>
                      <a:pt x="340" y="72"/>
                      <a:pt x="340" y="88"/>
                    </a:cubicBezTo>
                    <a:cubicBezTo>
                      <a:pt x="340" y="100"/>
                      <a:pt x="353" y="104"/>
                      <a:pt x="372" y="104"/>
                    </a:cubicBezTo>
                    <a:cubicBezTo>
                      <a:pt x="391" y="104"/>
                      <a:pt x="406" y="102"/>
                      <a:pt x="415" y="101"/>
                    </a:cubicBezTo>
                    <a:cubicBezTo>
                      <a:pt x="415" y="110"/>
                      <a:pt x="415" y="110"/>
                      <a:pt x="415" y="110"/>
                    </a:cubicBezTo>
                    <a:cubicBezTo>
                      <a:pt x="404" y="111"/>
                      <a:pt x="386" y="112"/>
                      <a:pt x="372" y="112"/>
                    </a:cubicBezTo>
                    <a:cubicBezTo>
                      <a:pt x="349" y="112"/>
                      <a:pt x="331" y="107"/>
                      <a:pt x="331" y="89"/>
                    </a:cubicBezTo>
                    <a:cubicBezTo>
                      <a:pt x="331" y="76"/>
                      <a:pt x="344" y="65"/>
                      <a:pt x="363" y="55"/>
                    </a:cubicBezTo>
                    <a:cubicBezTo>
                      <a:pt x="359" y="48"/>
                      <a:pt x="357" y="34"/>
                      <a:pt x="357" y="7"/>
                    </a:cubicBezTo>
                    <a:cubicBezTo>
                      <a:pt x="370" y="8"/>
                      <a:pt x="370" y="8"/>
                      <a:pt x="370" y="8"/>
                    </a:cubicBezTo>
                    <a:cubicBezTo>
                      <a:pt x="370" y="9"/>
                      <a:pt x="369" y="10"/>
                      <a:pt x="367" y="11"/>
                    </a:cubicBezTo>
                    <a:cubicBezTo>
                      <a:pt x="367" y="32"/>
                      <a:pt x="367" y="45"/>
                      <a:pt x="371" y="51"/>
                    </a:cubicBezTo>
                    <a:cubicBezTo>
                      <a:pt x="382" y="46"/>
                      <a:pt x="395" y="41"/>
                      <a:pt x="408" y="37"/>
                    </a:cubicBezTo>
                    <a:lnTo>
                      <a:pt x="411" y="47"/>
                    </a:lnTo>
                    <a:close/>
                    <a:moveTo>
                      <a:pt x="432" y="48"/>
                    </a:moveTo>
                    <a:cubicBezTo>
                      <a:pt x="450" y="43"/>
                      <a:pt x="473" y="38"/>
                      <a:pt x="482" y="38"/>
                    </a:cubicBezTo>
                    <a:cubicBezTo>
                      <a:pt x="500" y="38"/>
                      <a:pt x="511" y="48"/>
                      <a:pt x="511" y="66"/>
                    </a:cubicBezTo>
                    <a:cubicBezTo>
                      <a:pt x="511" y="67"/>
                      <a:pt x="511" y="67"/>
                      <a:pt x="511" y="67"/>
                    </a:cubicBezTo>
                    <a:cubicBezTo>
                      <a:pt x="510" y="89"/>
                      <a:pt x="493" y="105"/>
                      <a:pt x="459" y="114"/>
                    </a:cubicBezTo>
                    <a:cubicBezTo>
                      <a:pt x="458" y="112"/>
                      <a:pt x="455" y="109"/>
                      <a:pt x="453" y="107"/>
                    </a:cubicBezTo>
                    <a:cubicBezTo>
                      <a:pt x="484" y="99"/>
                      <a:pt x="502" y="85"/>
                      <a:pt x="502" y="67"/>
                    </a:cubicBezTo>
                    <a:cubicBezTo>
                      <a:pt x="502" y="55"/>
                      <a:pt x="496" y="47"/>
                      <a:pt x="482" y="47"/>
                    </a:cubicBezTo>
                    <a:cubicBezTo>
                      <a:pt x="472" y="47"/>
                      <a:pt x="453" y="51"/>
                      <a:pt x="438" y="56"/>
                    </a:cubicBezTo>
                    <a:cubicBezTo>
                      <a:pt x="438" y="57"/>
                      <a:pt x="437" y="58"/>
                      <a:pt x="436" y="59"/>
                    </a:cubicBezTo>
                    <a:lnTo>
                      <a:pt x="432" y="48"/>
                    </a:lnTo>
                    <a:close/>
                    <a:moveTo>
                      <a:pt x="449" y="7"/>
                    </a:moveTo>
                    <a:cubicBezTo>
                      <a:pt x="466" y="8"/>
                      <a:pt x="485" y="12"/>
                      <a:pt x="497" y="16"/>
                    </a:cubicBezTo>
                    <a:cubicBezTo>
                      <a:pt x="495" y="24"/>
                      <a:pt x="495" y="24"/>
                      <a:pt x="495" y="24"/>
                    </a:cubicBezTo>
                    <a:cubicBezTo>
                      <a:pt x="482" y="20"/>
                      <a:pt x="463" y="16"/>
                      <a:pt x="447" y="15"/>
                    </a:cubicBezTo>
                    <a:lnTo>
                      <a:pt x="449" y="7"/>
                    </a:lnTo>
                    <a:close/>
                    <a:moveTo>
                      <a:pt x="615" y="104"/>
                    </a:moveTo>
                    <a:cubicBezTo>
                      <a:pt x="604" y="105"/>
                      <a:pt x="590" y="106"/>
                      <a:pt x="578" y="106"/>
                    </a:cubicBezTo>
                    <a:cubicBezTo>
                      <a:pt x="568" y="106"/>
                      <a:pt x="559" y="106"/>
                      <a:pt x="555" y="105"/>
                    </a:cubicBezTo>
                    <a:cubicBezTo>
                      <a:pt x="540" y="102"/>
                      <a:pt x="534" y="92"/>
                      <a:pt x="534" y="82"/>
                    </a:cubicBezTo>
                    <a:cubicBezTo>
                      <a:pt x="534" y="73"/>
                      <a:pt x="539" y="63"/>
                      <a:pt x="546" y="56"/>
                    </a:cubicBezTo>
                    <a:cubicBezTo>
                      <a:pt x="553" y="60"/>
                      <a:pt x="553" y="60"/>
                      <a:pt x="553" y="60"/>
                    </a:cubicBezTo>
                    <a:cubicBezTo>
                      <a:pt x="546" y="67"/>
                      <a:pt x="542" y="74"/>
                      <a:pt x="542" y="81"/>
                    </a:cubicBezTo>
                    <a:cubicBezTo>
                      <a:pt x="542" y="88"/>
                      <a:pt x="547" y="94"/>
                      <a:pt x="557" y="97"/>
                    </a:cubicBezTo>
                    <a:cubicBezTo>
                      <a:pt x="561" y="98"/>
                      <a:pt x="568" y="98"/>
                      <a:pt x="577" y="98"/>
                    </a:cubicBezTo>
                    <a:cubicBezTo>
                      <a:pt x="588" y="98"/>
                      <a:pt x="602" y="97"/>
                      <a:pt x="614" y="95"/>
                    </a:cubicBezTo>
                    <a:lnTo>
                      <a:pt x="615" y="104"/>
                    </a:lnTo>
                    <a:close/>
                    <a:moveTo>
                      <a:pt x="561" y="43"/>
                    </a:moveTo>
                    <a:cubicBezTo>
                      <a:pt x="567" y="38"/>
                      <a:pt x="575" y="32"/>
                      <a:pt x="582" y="29"/>
                    </a:cubicBezTo>
                    <a:cubicBezTo>
                      <a:pt x="582" y="29"/>
                      <a:pt x="582" y="29"/>
                      <a:pt x="582" y="29"/>
                    </a:cubicBezTo>
                    <a:cubicBezTo>
                      <a:pt x="573" y="30"/>
                      <a:pt x="552" y="30"/>
                      <a:pt x="539" y="30"/>
                    </a:cubicBezTo>
                    <a:cubicBezTo>
                      <a:pt x="539" y="28"/>
                      <a:pt x="539" y="24"/>
                      <a:pt x="538" y="22"/>
                    </a:cubicBezTo>
                    <a:cubicBezTo>
                      <a:pt x="545" y="22"/>
                      <a:pt x="545" y="22"/>
                      <a:pt x="545" y="22"/>
                    </a:cubicBezTo>
                    <a:cubicBezTo>
                      <a:pt x="560" y="22"/>
                      <a:pt x="592" y="22"/>
                      <a:pt x="607" y="18"/>
                    </a:cubicBezTo>
                    <a:cubicBezTo>
                      <a:pt x="608" y="27"/>
                      <a:pt x="608" y="27"/>
                      <a:pt x="608" y="27"/>
                    </a:cubicBezTo>
                    <a:cubicBezTo>
                      <a:pt x="604" y="27"/>
                      <a:pt x="601" y="28"/>
                      <a:pt x="595" y="30"/>
                    </a:cubicBezTo>
                    <a:cubicBezTo>
                      <a:pt x="589" y="33"/>
                      <a:pt x="577" y="40"/>
                      <a:pt x="567" y="47"/>
                    </a:cubicBezTo>
                    <a:lnTo>
                      <a:pt x="561" y="43"/>
                    </a:lnTo>
                    <a:close/>
                    <a:moveTo>
                      <a:pt x="614" y="60"/>
                    </a:moveTo>
                    <a:cubicBezTo>
                      <a:pt x="611" y="55"/>
                      <a:pt x="604" y="48"/>
                      <a:pt x="598" y="44"/>
                    </a:cubicBezTo>
                    <a:cubicBezTo>
                      <a:pt x="602" y="40"/>
                      <a:pt x="602" y="40"/>
                      <a:pt x="602" y="40"/>
                    </a:cubicBezTo>
                    <a:cubicBezTo>
                      <a:pt x="608" y="44"/>
                      <a:pt x="615" y="51"/>
                      <a:pt x="619" y="56"/>
                    </a:cubicBezTo>
                    <a:lnTo>
                      <a:pt x="614" y="60"/>
                    </a:lnTo>
                    <a:close/>
                    <a:moveTo>
                      <a:pt x="627" y="49"/>
                    </a:moveTo>
                    <a:cubicBezTo>
                      <a:pt x="624" y="44"/>
                      <a:pt x="617" y="37"/>
                      <a:pt x="611" y="32"/>
                    </a:cubicBezTo>
                    <a:cubicBezTo>
                      <a:pt x="615" y="29"/>
                      <a:pt x="615" y="29"/>
                      <a:pt x="615" y="29"/>
                    </a:cubicBezTo>
                    <a:cubicBezTo>
                      <a:pt x="621" y="33"/>
                      <a:pt x="628" y="40"/>
                      <a:pt x="631" y="45"/>
                    </a:cubicBezTo>
                    <a:lnTo>
                      <a:pt x="627" y="49"/>
                    </a:lnTo>
                    <a:close/>
                    <a:moveTo>
                      <a:pt x="740" y="32"/>
                    </a:moveTo>
                    <a:cubicBezTo>
                      <a:pt x="729" y="35"/>
                      <a:pt x="714" y="38"/>
                      <a:pt x="700" y="39"/>
                    </a:cubicBezTo>
                    <a:cubicBezTo>
                      <a:pt x="704" y="55"/>
                      <a:pt x="710" y="65"/>
                      <a:pt x="722" y="71"/>
                    </a:cubicBezTo>
                    <a:cubicBezTo>
                      <a:pt x="716" y="78"/>
                      <a:pt x="716" y="78"/>
                      <a:pt x="716" y="78"/>
                    </a:cubicBezTo>
                    <a:cubicBezTo>
                      <a:pt x="710" y="73"/>
                      <a:pt x="702" y="70"/>
                      <a:pt x="689" y="70"/>
                    </a:cubicBezTo>
                    <a:cubicBezTo>
                      <a:pt x="688" y="63"/>
                      <a:pt x="688" y="63"/>
                      <a:pt x="688" y="63"/>
                    </a:cubicBezTo>
                    <a:cubicBezTo>
                      <a:pt x="694" y="63"/>
                      <a:pt x="698" y="64"/>
                      <a:pt x="701" y="64"/>
                    </a:cubicBezTo>
                    <a:cubicBezTo>
                      <a:pt x="698" y="60"/>
                      <a:pt x="694" y="50"/>
                      <a:pt x="691" y="40"/>
                    </a:cubicBezTo>
                    <a:cubicBezTo>
                      <a:pt x="686" y="40"/>
                      <a:pt x="678" y="40"/>
                      <a:pt x="671" y="40"/>
                    </a:cubicBezTo>
                    <a:cubicBezTo>
                      <a:pt x="663" y="40"/>
                      <a:pt x="650" y="40"/>
                      <a:pt x="643" y="40"/>
                    </a:cubicBezTo>
                    <a:cubicBezTo>
                      <a:pt x="643" y="32"/>
                      <a:pt x="643" y="32"/>
                      <a:pt x="643" y="32"/>
                    </a:cubicBezTo>
                    <a:cubicBezTo>
                      <a:pt x="650" y="32"/>
                      <a:pt x="660" y="32"/>
                      <a:pt x="671" y="32"/>
                    </a:cubicBezTo>
                    <a:cubicBezTo>
                      <a:pt x="677" y="32"/>
                      <a:pt x="684" y="32"/>
                      <a:pt x="689" y="32"/>
                    </a:cubicBezTo>
                    <a:cubicBezTo>
                      <a:pt x="688" y="25"/>
                      <a:pt x="686" y="16"/>
                      <a:pt x="685" y="7"/>
                    </a:cubicBezTo>
                    <a:cubicBezTo>
                      <a:pt x="698" y="7"/>
                      <a:pt x="698" y="7"/>
                      <a:pt x="698" y="7"/>
                    </a:cubicBezTo>
                    <a:cubicBezTo>
                      <a:pt x="698" y="9"/>
                      <a:pt x="697" y="10"/>
                      <a:pt x="695" y="10"/>
                    </a:cubicBezTo>
                    <a:cubicBezTo>
                      <a:pt x="695" y="17"/>
                      <a:pt x="696" y="24"/>
                      <a:pt x="698" y="31"/>
                    </a:cubicBezTo>
                    <a:cubicBezTo>
                      <a:pt x="712" y="30"/>
                      <a:pt x="727" y="27"/>
                      <a:pt x="738" y="24"/>
                    </a:cubicBezTo>
                    <a:lnTo>
                      <a:pt x="740" y="32"/>
                    </a:lnTo>
                    <a:close/>
                    <a:moveTo>
                      <a:pt x="719" y="112"/>
                    </a:moveTo>
                    <a:cubicBezTo>
                      <a:pt x="713" y="112"/>
                      <a:pt x="707" y="112"/>
                      <a:pt x="696" y="112"/>
                    </a:cubicBezTo>
                    <a:cubicBezTo>
                      <a:pt x="671" y="112"/>
                      <a:pt x="653" y="104"/>
                      <a:pt x="653" y="88"/>
                    </a:cubicBezTo>
                    <a:cubicBezTo>
                      <a:pt x="653" y="81"/>
                      <a:pt x="658" y="74"/>
                      <a:pt x="664" y="68"/>
                    </a:cubicBezTo>
                    <a:cubicBezTo>
                      <a:pt x="671" y="73"/>
                      <a:pt x="671" y="73"/>
                      <a:pt x="671" y="73"/>
                    </a:cubicBezTo>
                    <a:cubicBezTo>
                      <a:pt x="665" y="77"/>
                      <a:pt x="662" y="83"/>
                      <a:pt x="662" y="88"/>
                    </a:cubicBezTo>
                    <a:cubicBezTo>
                      <a:pt x="662" y="100"/>
                      <a:pt x="677" y="104"/>
                      <a:pt x="697" y="104"/>
                    </a:cubicBezTo>
                    <a:cubicBezTo>
                      <a:pt x="707" y="104"/>
                      <a:pt x="713" y="104"/>
                      <a:pt x="719" y="103"/>
                    </a:cubicBezTo>
                    <a:lnTo>
                      <a:pt x="719" y="112"/>
                    </a:lnTo>
                    <a:close/>
                    <a:moveTo>
                      <a:pt x="716" y="3"/>
                    </a:moveTo>
                    <a:cubicBezTo>
                      <a:pt x="721" y="8"/>
                      <a:pt x="727" y="14"/>
                      <a:pt x="730" y="19"/>
                    </a:cubicBezTo>
                    <a:cubicBezTo>
                      <a:pt x="725" y="23"/>
                      <a:pt x="725" y="23"/>
                      <a:pt x="725" y="23"/>
                    </a:cubicBezTo>
                    <a:cubicBezTo>
                      <a:pt x="722" y="17"/>
                      <a:pt x="716" y="11"/>
                      <a:pt x="712" y="6"/>
                    </a:cubicBezTo>
                    <a:lnTo>
                      <a:pt x="716" y="3"/>
                    </a:lnTo>
                    <a:close/>
                    <a:moveTo>
                      <a:pt x="733" y="0"/>
                    </a:moveTo>
                    <a:cubicBezTo>
                      <a:pt x="738" y="5"/>
                      <a:pt x="744" y="11"/>
                      <a:pt x="747" y="16"/>
                    </a:cubicBezTo>
                    <a:cubicBezTo>
                      <a:pt x="742" y="20"/>
                      <a:pt x="742" y="20"/>
                      <a:pt x="742" y="20"/>
                    </a:cubicBezTo>
                    <a:cubicBezTo>
                      <a:pt x="739" y="15"/>
                      <a:pt x="733" y="8"/>
                      <a:pt x="728" y="3"/>
                    </a:cubicBezTo>
                    <a:lnTo>
                      <a:pt x="733" y="0"/>
                    </a:lnTo>
                    <a:close/>
                    <a:moveTo>
                      <a:pt x="776" y="20"/>
                    </a:moveTo>
                    <a:cubicBezTo>
                      <a:pt x="776" y="21"/>
                      <a:pt x="775" y="22"/>
                      <a:pt x="773" y="22"/>
                    </a:cubicBezTo>
                    <a:cubicBezTo>
                      <a:pt x="772" y="31"/>
                      <a:pt x="771" y="42"/>
                      <a:pt x="771" y="52"/>
                    </a:cubicBezTo>
                    <a:cubicBezTo>
                      <a:pt x="771" y="57"/>
                      <a:pt x="771" y="61"/>
                      <a:pt x="771" y="65"/>
                    </a:cubicBezTo>
                    <a:cubicBezTo>
                      <a:pt x="773" y="85"/>
                      <a:pt x="781" y="98"/>
                      <a:pt x="790" y="97"/>
                    </a:cubicBezTo>
                    <a:cubicBezTo>
                      <a:pt x="795" y="97"/>
                      <a:pt x="801" y="85"/>
                      <a:pt x="806" y="72"/>
                    </a:cubicBezTo>
                    <a:cubicBezTo>
                      <a:pt x="807" y="73"/>
                      <a:pt x="811" y="76"/>
                      <a:pt x="813" y="77"/>
                    </a:cubicBezTo>
                    <a:cubicBezTo>
                      <a:pt x="807" y="93"/>
                      <a:pt x="800" y="106"/>
                      <a:pt x="790" y="107"/>
                    </a:cubicBezTo>
                    <a:cubicBezTo>
                      <a:pt x="775" y="107"/>
                      <a:pt x="764" y="88"/>
                      <a:pt x="763" y="65"/>
                    </a:cubicBezTo>
                    <a:cubicBezTo>
                      <a:pt x="762" y="61"/>
                      <a:pt x="762" y="56"/>
                      <a:pt x="762" y="50"/>
                    </a:cubicBezTo>
                    <a:cubicBezTo>
                      <a:pt x="762" y="40"/>
                      <a:pt x="763" y="28"/>
                      <a:pt x="764" y="18"/>
                    </a:cubicBezTo>
                    <a:lnTo>
                      <a:pt x="776" y="20"/>
                    </a:lnTo>
                    <a:close/>
                    <a:moveTo>
                      <a:pt x="856" y="76"/>
                    </a:moveTo>
                    <a:cubicBezTo>
                      <a:pt x="853" y="55"/>
                      <a:pt x="842" y="40"/>
                      <a:pt x="826" y="31"/>
                    </a:cubicBezTo>
                    <a:cubicBezTo>
                      <a:pt x="831" y="24"/>
                      <a:pt x="831" y="24"/>
                      <a:pt x="831" y="24"/>
                    </a:cubicBezTo>
                    <a:cubicBezTo>
                      <a:pt x="849" y="34"/>
                      <a:pt x="862" y="51"/>
                      <a:pt x="865" y="73"/>
                    </a:cubicBezTo>
                    <a:lnTo>
                      <a:pt x="856" y="76"/>
                    </a:lnTo>
                    <a:close/>
                    <a:moveTo>
                      <a:pt x="932" y="60"/>
                    </a:moveTo>
                    <a:cubicBezTo>
                      <a:pt x="944" y="59"/>
                      <a:pt x="957" y="58"/>
                      <a:pt x="967" y="56"/>
                    </a:cubicBezTo>
                    <a:cubicBezTo>
                      <a:pt x="966" y="48"/>
                      <a:pt x="966" y="48"/>
                      <a:pt x="966" y="48"/>
                    </a:cubicBezTo>
                    <a:cubicBezTo>
                      <a:pt x="957" y="50"/>
                      <a:pt x="944" y="52"/>
                      <a:pt x="932" y="52"/>
                    </a:cubicBezTo>
                    <a:cubicBezTo>
                      <a:pt x="932" y="45"/>
                      <a:pt x="932" y="38"/>
                      <a:pt x="932" y="30"/>
                    </a:cubicBezTo>
                    <a:cubicBezTo>
                      <a:pt x="947" y="30"/>
                      <a:pt x="961" y="28"/>
                      <a:pt x="973" y="26"/>
                    </a:cubicBezTo>
                    <a:cubicBezTo>
                      <a:pt x="972" y="18"/>
                      <a:pt x="972" y="18"/>
                      <a:pt x="972" y="18"/>
                    </a:cubicBezTo>
                    <a:cubicBezTo>
                      <a:pt x="960" y="21"/>
                      <a:pt x="946" y="22"/>
                      <a:pt x="932" y="23"/>
                    </a:cubicBezTo>
                    <a:cubicBezTo>
                      <a:pt x="932" y="21"/>
                      <a:pt x="932" y="11"/>
                      <a:pt x="932" y="9"/>
                    </a:cubicBezTo>
                    <a:cubicBezTo>
                      <a:pt x="934" y="9"/>
                      <a:pt x="935" y="8"/>
                      <a:pt x="935" y="7"/>
                    </a:cubicBezTo>
                    <a:cubicBezTo>
                      <a:pt x="923" y="6"/>
                      <a:pt x="923" y="6"/>
                      <a:pt x="923" y="6"/>
                    </a:cubicBezTo>
                    <a:cubicBezTo>
                      <a:pt x="923" y="10"/>
                      <a:pt x="923" y="17"/>
                      <a:pt x="923" y="23"/>
                    </a:cubicBezTo>
                    <a:cubicBezTo>
                      <a:pt x="918" y="23"/>
                      <a:pt x="912" y="23"/>
                      <a:pt x="907" y="23"/>
                    </a:cubicBezTo>
                    <a:cubicBezTo>
                      <a:pt x="898" y="23"/>
                      <a:pt x="888" y="23"/>
                      <a:pt x="881" y="23"/>
                    </a:cubicBezTo>
                    <a:cubicBezTo>
                      <a:pt x="881" y="31"/>
                      <a:pt x="881" y="31"/>
                      <a:pt x="881" y="31"/>
                    </a:cubicBezTo>
                    <a:cubicBezTo>
                      <a:pt x="888" y="31"/>
                      <a:pt x="899" y="31"/>
                      <a:pt x="907" y="31"/>
                    </a:cubicBezTo>
                    <a:cubicBezTo>
                      <a:pt x="912" y="31"/>
                      <a:pt x="918" y="31"/>
                      <a:pt x="923" y="31"/>
                    </a:cubicBezTo>
                    <a:cubicBezTo>
                      <a:pt x="924" y="53"/>
                      <a:pt x="924" y="53"/>
                      <a:pt x="924" y="53"/>
                    </a:cubicBezTo>
                    <a:cubicBezTo>
                      <a:pt x="922" y="53"/>
                      <a:pt x="919" y="53"/>
                      <a:pt x="916" y="53"/>
                    </a:cubicBezTo>
                    <a:cubicBezTo>
                      <a:pt x="901" y="53"/>
                      <a:pt x="895" y="52"/>
                      <a:pt x="895" y="49"/>
                    </a:cubicBezTo>
                    <a:cubicBezTo>
                      <a:pt x="895" y="46"/>
                      <a:pt x="898" y="44"/>
                      <a:pt x="904" y="41"/>
                    </a:cubicBezTo>
                    <a:cubicBezTo>
                      <a:pt x="898" y="37"/>
                      <a:pt x="898" y="37"/>
                      <a:pt x="898" y="37"/>
                    </a:cubicBezTo>
                    <a:cubicBezTo>
                      <a:pt x="890" y="42"/>
                      <a:pt x="887" y="46"/>
                      <a:pt x="887" y="50"/>
                    </a:cubicBezTo>
                    <a:cubicBezTo>
                      <a:pt x="887" y="57"/>
                      <a:pt x="892" y="60"/>
                      <a:pt x="913" y="60"/>
                    </a:cubicBezTo>
                    <a:cubicBezTo>
                      <a:pt x="916" y="60"/>
                      <a:pt x="921" y="60"/>
                      <a:pt x="925" y="60"/>
                    </a:cubicBezTo>
                    <a:cubicBezTo>
                      <a:pt x="925" y="67"/>
                      <a:pt x="925" y="73"/>
                      <a:pt x="925" y="78"/>
                    </a:cubicBezTo>
                    <a:cubicBezTo>
                      <a:pt x="921" y="77"/>
                      <a:pt x="916" y="77"/>
                      <a:pt x="912" y="77"/>
                    </a:cubicBezTo>
                    <a:cubicBezTo>
                      <a:pt x="899" y="77"/>
                      <a:pt x="886" y="83"/>
                      <a:pt x="886" y="94"/>
                    </a:cubicBezTo>
                    <a:cubicBezTo>
                      <a:pt x="886" y="106"/>
                      <a:pt x="897" y="112"/>
                      <a:pt x="912" y="112"/>
                    </a:cubicBezTo>
                    <a:cubicBezTo>
                      <a:pt x="927" y="112"/>
                      <a:pt x="934" y="105"/>
                      <a:pt x="934" y="94"/>
                    </a:cubicBezTo>
                    <a:cubicBezTo>
                      <a:pt x="934" y="92"/>
                      <a:pt x="934" y="90"/>
                      <a:pt x="934" y="88"/>
                    </a:cubicBezTo>
                    <a:cubicBezTo>
                      <a:pt x="942" y="92"/>
                      <a:pt x="953" y="97"/>
                      <a:pt x="963" y="106"/>
                    </a:cubicBezTo>
                    <a:cubicBezTo>
                      <a:pt x="969" y="99"/>
                      <a:pt x="969" y="99"/>
                      <a:pt x="969" y="99"/>
                    </a:cubicBezTo>
                    <a:cubicBezTo>
                      <a:pt x="956" y="90"/>
                      <a:pt x="944" y="83"/>
                      <a:pt x="933" y="80"/>
                    </a:cubicBezTo>
                    <a:lnTo>
                      <a:pt x="932" y="60"/>
                    </a:lnTo>
                    <a:close/>
                    <a:moveTo>
                      <a:pt x="913" y="105"/>
                    </a:moveTo>
                    <a:cubicBezTo>
                      <a:pt x="902" y="105"/>
                      <a:pt x="894" y="101"/>
                      <a:pt x="894" y="94"/>
                    </a:cubicBezTo>
                    <a:cubicBezTo>
                      <a:pt x="894" y="87"/>
                      <a:pt x="903" y="83"/>
                      <a:pt x="912" y="83"/>
                    </a:cubicBezTo>
                    <a:cubicBezTo>
                      <a:pt x="916" y="83"/>
                      <a:pt x="921" y="84"/>
                      <a:pt x="926" y="85"/>
                    </a:cubicBezTo>
                    <a:cubicBezTo>
                      <a:pt x="926" y="92"/>
                      <a:pt x="926" y="92"/>
                      <a:pt x="926" y="92"/>
                    </a:cubicBezTo>
                    <a:cubicBezTo>
                      <a:pt x="926" y="101"/>
                      <a:pt x="922" y="105"/>
                      <a:pt x="913" y="105"/>
                    </a:cubicBezTo>
                    <a:close/>
                    <a:moveTo>
                      <a:pt x="1055" y="24"/>
                    </a:moveTo>
                    <a:cubicBezTo>
                      <a:pt x="1055" y="11"/>
                      <a:pt x="1055" y="10"/>
                      <a:pt x="1055" y="8"/>
                    </a:cubicBezTo>
                    <a:cubicBezTo>
                      <a:pt x="1057" y="8"/>
                      <a:pt x="1058" y="7"/>
                      <a:pt x="1058" y="6"/>
                    </a:cubicBezTo>
                    <a:cubicBezTo>
                      <a:pt x="1045" y="5"/>
                      <a:pt x="1045" y="5"/>
                      <a:pt x="1045" y="5"/>
                    </a:cubicBezTo>
                    <a:cubicBezTo>
                      <a:pt x="1046" y="8"/>
                      <a:pt x="1046" y="21"/>
                      <a:pt x="1046" y="24"/>
                    </a:cubicBezTo>
                    <a:cubicBezTo>
                      <a:pt x="1018" y="25"/>
                      <a:pt x="1018" y="25"/>
                      <a:pt x="1018" y="25"/>
                    </a:cubicBezTo>
                    <a:cubicBezTo>
                      <a:pt x="991" y="26"/>
                      <a:pt x="991" y="26"/>
                      <a:pt x="991" y="26"/>
                    </a:cubicBezTo>
                    <a:cubicBezTo>
                      <a:pt x="991" y="33"/>
                      <a:pt x="991" y="33"/>
                      <a:pt x="991" y="33"/>
                    </a:cubicBezTo>
                    <a:cubicBezTo>
                      <a:pt x="996" y="33"/>
                      <a:pt x="1034" y="32"/>
                      <a:pt x="1046" y="32"/>
                    </a:cubicBezTo>
                    <a:cubicBezTo>
                      <a:pt x="1047" y="37"/>
                      <a:pt x="1047" y="45"/>
                      <a:pt x="1047" y="47"/>
                    </a:cubicBezTo>
                    <a:cubicBezTo>
                      <a:pt x="1044" y="45"/>
                      <a:pt x="1040" y="43"/>
                      <a:pt x="1036" y="43"/>
                    </a:cubicBezTo>
                    <a:cubicBezTo>
                      <a:pt x="1024" y="43"/>
                      <a:pt x="1014" y="53"/>
                      <a:pt x="1014" y="66"/>
                    </a:cubicBezTo>
                    <a:cubicBezTo>
                      <a:pt x="1014" y="78"/>
                      <a:pt x="1024" y="87"/>
                      <a:pt x="1034" y="87"/>
                    </a:cubicBezTo>
                    <a:cubicBezTo>
                      <a:pt x="1040" y="87"/>
                      <a:pt x="1044" y="84"/>
                      <a:pt x="1047" y="80"/>
                    </a:cubicBezTo>
                    <a:cubicBezTo>
                      <a:pt x="1047" y="80"/>
                      <a:pt x="1047" y="80"/>
                      <a:pt x="1047" y="80"/>
                    </a:cubicBezTo>
                    <a:cubicBezTo>
                      <a:pt x="1044" y="92"/>
                      <a:pt x="1034" y="102"/>
                      <a:pt x="1016" y="108"/>
                    </a:cubicBezTo>
                    <a:cubicBezTo>
                      <a:pt x="1017" y="110"/>
                      <a:pt x="1020" y="113"/>
                      <a:pt x="1022" y="115"/>
                    </a:cubicBezTo>
                    <a:cubicBezTo>
                      <a:pt x="1043" y="107"/>
                      <a:pt x="1053" y="94"/>
                      <a:pt x="1056" y="80"/>
                    </a:cubicBezTo>
                    <a:cubicBezTo>
                      <a:pt x="1057" y="77"/>
                      <a:pt x="1057" y="73"/>
                      <a:pt x="1057" y="69"/>
                    </a:cubicBezTo>
                    <a:cubicBezTo>
                      <a:pt x="1057" y="64"/>
                      <a:pt x="1057" y="60"/>
                      <a:pt x="1056" y="56"/>
                    </a:cubicBezTo>
                    <a:cubicBezTo>
                      <a:pt x="1056" y="49"/>
                      <a:pt x="1055" y="41"/>
                      <a:pt x="1055" y="31"/>
                    </a:cubicBezTo>
                    <a:cubicBezTo>
                      <a:pt x="1069" y="31"/>
                      <a:pt x="1084" y="31"/>
                      <a:pt x="1094" y="31"/>
                    </a:cubicBezTo>
                    <a:cubicBezTo>
                      <a:pt x="1094" y="23"/>
                      <a:pt x="1094" y="23"/>
                      <a:pt x="1094" y="23"/>
                    </a:cubicBezTo>
                    <a:cubicBezTo>
                      <a:pt x="1085" y="23"/>
                      <a:pt x="1070" y="23"/>
                      <a:pt x="1055" y="24"/>
                    </a:cubicBezTo>
                    <a:close/>
                    <a:moveTo>
                      <a:pt x="1035" y="80"/>
                    </a:moveTo>
                    <a:cubicBezTo>
                      <a:pt x="1028" y="80"/>
                      <a:pt x="1022" y="74"/>
                      <a:pt x="1022" y="66"/>
                    </a:cubicBezTo>
                    <a:cubicBezTo>
                      <a:pt x="1022" y="57"/>
                      <a:pt x="1028" y="51"/>
                      <a:pt x="1036" y="50"/>
                    </a:cubicBezTo>
                    <a:cubicBezTo>
                      <a:pt x="1048" y="50"/>
                      <a:pt x="1048" y="61"/>
                      <a:pt x="1048" y="66"/>
                    </a:cubicBezTo>
                    <a:cubicBezTo>
                      <a:pt x="1048" y="73"/>
                      <a:pt x="1044" y="80"/>
                      <a:pt x="1035" y="8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240">
                <a:extLst>
                  <a:ext uri="{FF2B5EF4-FFF2-40B4-BE49-F238E27FC236}">
                    <a16:creationId xmlns:a16="http://schemas.microsoft.com/office/drawing/2014/main" id="{71AF3C95-5F90-6A46-8E08-526B53EFAC71}"/>
                  </a:ext>
                  <a:ext uri="{C183D7F6-B498-43B3-948B-1728B52AA6E4}">
                    <adec:decorative xmlns:adec="http://schemas.microsoft.com/office/drawing/2017/decorative" val="1"/>
                  </a:ext>
                </a:extLst>
              </p:cNvPr>
              <p:cNvSpPr>
                <a:spLocks noEditPoints="1"/>
              </p:cNvSpPr>
              <p:nvPr/>
            </p:nvSpPr>
            <p:spPr bwMode="auto">
              <a:xfrm>
                <a:off x="3536341" y="4387843"/>
                <a:ext cx="897066" cy="396058"/>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241">
                <a:extLst>
                  <a:ext uri="{FF2B5EF4-FFF2-40B4-BE49-F238E27FC236}">
                    <a16:creationId xmlns:a16="http://schemas.microsoft.com/office/drawing/2014/main" id="{6DB4F8EB-BDA5-6346-83E7-0AF37041E2CC}"/>
                  </a:ext>
                  <a:ext uri="{C183D7F6-B498-43B3-948B-1728B52AA6E4}">
                    <adec:decorative xmlns:adec="http://schemas.microsoft.com/office/drawing/2017/decorative" val="1"/>
                  </a:ext>
                </a:extLst>
              </p:cNvPr>
              <p:cNvSpPr>
                <a:spLocks noEditPoints="1"/>
              </p:cNvSpPr>
              <p:nvPr/>
            </p:nvSpPr>
            <p:spPr bwMode="auto">
              <a:xfrm>
                <a:off x="2680615" y="3305798"/>
                <a:ext cx="1246384" cy="201311"/>
              </a:xfrm>
              <a:custGeom>
                <a:avLst/>
                <a:gdLst>
                  <a:gd name="T0" fmla="*/ 13 w 510"/>
                  <a:gd name="T1" fmla="*/ 25 h 78"/>
                  <a:gd name="T2" fmla="*/ 39 w 510"/>
                  <a:gd name="T3" fmla="*/ 1 h 78"/>
                  <a:gd name="T4" fmla="*/ 24 w 510"/>
                  <a:gd name="T5" fmla="*/ 61 h 78"/>
                  <a:gd name="T6" fmla="*/ 40 w 510"/>
                  <a:gd name="T7" fmla="*/ 29 h 78"/>
                  <a:gd name="T8" fmla="*/ 13 w 510"/>
                  <a:gd name="T9" fmla="*/ 35 h 78"/>
                  <a:gd name="T10" fmla="*/ 21 w 510"/>
                  <a:gd name="T11" fmla="*/ 51 h 78"/>
                  <a:gd name="T12" fmla="*/ 91 w 510"/>
                  <a:gd name="T13" fmla="*/ 12 h 78"/>
                  <a:gd name="T14" fmla="*/ 57 w 510"/>
                  <a:gd name="T15" fmla="*/ 62 h 78"/>
                  <a:gd name="T16" fmla="*/ 53 w 510"/>
                  <a:gd name="T17" fmla="*/ 51 h 78"/>
                  <a:gd name="T18" fmla="*/ 63 w 510"/>
                  <a:gd name="T19" fmla="*/ 28 h 78"/>
                  <a:gd name="T20" fmla="*/ 104 w 510"/>
                  <a:gd name="T21" fmla="*/ 61 h 78"/>
                  <a:gd name="T22" fmla="*/ 112 w 510"/>
                  <a:gd name="T23" fmla="*/ 61 h 78"/>
                  <a:gd name="T24" fmla="*/ 152 w 510"/>
                  <a:gd name="T25" fmla="*/ 48 h 78"/>
                  <a:gd name="T26" fmla="*/ 150 w 510"/>
                  <a:gd name="T27" fmla="*/ 1 h 78"/>
                  <a:gd name="T28" fmla="*/ 141 w 510"/>
                  <a:gd name="T29" fmla="*/ 11 h 78"/>
                  <a:gd name="T30" fmla="*/ 149 w 510"/>
                  <a:gd name="T31" fmla="*/ 37 h 78"/>
                  <a:gd name="T32" fmla="*/ 193 w 510"/>
                  <a:gd name="T33" fmla="*/ 12 h 78"/>
                  <a:gd name="T34" fmla="*/ 179 w 510"/>
                  <a:gd name="T35" fmla="*/ 1 h 78"/>
                  <a:gd name="T36" fmla="*/ 269 w 510"/>
                  <a:gd name="T37" fmla="*/ 8 h 78"/>
                  <a:gd name="T38" fmla="*/ 218 w 510"/>
                  <a:gd name="T39" fmla="*/ 32 h 78"/>
                  <a:gd name="T40" fmla="*/ 269 w 510"/>
                  <a:gd name="T41" fmla="*/ 53 h 78"/>
                  <a:gd name="T42" fmla="*/ 259 w 510"/>
                  <a:gd name="T43" fmla="*/ 45 h 78"/>
                  <a:gd name="T44" fmla="*/ 232 w 510"/>
                  <a:gd name="T45" fmla="*/ 31 h 78"/>
                  <a:gd name="T46" fmla="*/ 259 w 510"/>
                  <a:gd name="T47" fmla="*/ 17 h 78"/>
                  <a:gd name="T48" fmla="*/ 335 w 510"/>
                  <a:gd name="T49" fmla="*/ 50 h 78"/>
                  <a:gd name="T50" fmla="*/ 287 w 510"/>
                  <a:gd name="T51" fmla="*/ 50 h 78"/>
                  <a:gd name="T52" fmla="*/ 294 w 510"/>
                  <a:gd name="T53" fmla="*/ 78 h 78"/>
                  <a:gd name="T54" fmla="*/ 332 w 510"/>
                  <a:gd name="T55" fmla="*/ 78 h 78"/>
                  <a:gd name="T56" fmla="*/ 335 w 510"/>
                  <a:gd name="T57" fmla="*/ 50 h 78"/>
                  <a:gd name="T58" fmla="*/ 308 w 510"/>
                  <a:gd name="T59" fmla="*/ 31 h 78"/>
                  <a:gd name="T60" fmla="*/ 322 w 510"/>
                  <a:gd name="T61" fmla="*/ 50 h 78"/>
                  <a:gd name="T62" fmla="*/ 348 w 510"/>
                  <a:gd name="T63" fmla="*/ 61 h 78"/>
                  <a:gd name="T64" fmla="*/ 388 w 510"/>
                  <a:gd name="T65" fmla="*/ 48 h 78"/>
                  <a:gd name="T66" fmla="*/ 386 w 510"/>
                  <a:gd name="T67" fmla="*/ 1 h 78"/>
                  <a:gd name="T68" fmla="*/ 377 w 510"/>
                  <a:gd name="T69" fmla="*/ 11 h 78"/>
                  <a:gd name="T70" fmla="*/ 385 w 510"/>
                  <a:gd name="T71" fmla="*/ 37 h 78"/>
                  <a:gd name="T72" fmla="*/ 415 w 510"/>
                  <a:gd name="T73" fmla="*/ 1 h 78"/>
                  <a:gd name="T74" fmla="*/ 429 w 510"/>
                  <a:gd name="T75" fmla="*/ 40 h 78"/>
                  <a:gd name="T76" fmla="*/ 459 w 510"/>
                  <a:gd name="T77" fmla="*/ 20 h 78"/>
                  <a:gd name="T78" fmla="*/ 429 w 510"/>
                  <a:gd name="T79" fmla="*/ 30 h 78"/>
                  <a:gd name="T80" fmla="*/ 445 w 510"/>
                  <a:gd name="T81" fmla="*/ 20 h 78"/>
                  <a:gd name="T82" fmla="*/ 472 w 510"/>
                  <a:gd name="T83" fmla="*/ 5 h 78"/>
                  <a:gd name="T84" fmla="*/ 480 w 510"/>
                  <a:gd name="T85" fmla="*/ 34 h 78"/>
                  <a:gd name="T86" fmla="*/ 477 w 510"/>
                  <a:gd name="T87" fmla="*/ 61 h 78"/>
                  <a:gd name="T88" fmla="*/ 496 w 510"/>
                  <a:gd name="T89" fmla="*/ 38 h 78"/>
                  <a:gd name="T90" fmla="*/ 510 w 510"/>
                  <a:gd name="T91" fmla="*/ 1 h 78"/>
                  <a:gd name="T92" fmla="*/ 490 w 510"/>
                  <a:gd name="T93" fmla="*/ 27 h 78"/>
                  <a:gd name="T94" fmla="*/ 490 w 510"/>
                  <a:gd name="T95"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8">
                    <a:moveTo>
                      <a:pt x="40" y="29"/>
                    </a:moveTo>
                    <a:cubicBezTo>
                      <a:pt x="36" y="26"/>
                      <a:pt x="31" y="25"/>
                      <a:pt x="25" y="25"/>
                    </a:cubicBezTo>
                    <a:cubicBezTo>
                      <a:pt x="13" y="25"/>
                      <a:pt x="13" y="25"/>
                      <a:pt x="13" y="25"/>
                    </a:cubicBezTo>
                    <a:cubicBezTo>
                      <a:pt x="13" y="12"/>
                      <a:pt x="13" y="12"/>
                      <a:pt x="13" y="12"/>
                    </a:cubicBezTo>
                    <a:cubicBezTo>
                      <a:pt x="39" y="12"/>
                      <a:pt x="39" y="12"/>
                      <a:pt x="39" y="12"/>
                    </a:cubicBezTo>
                    <a:cubicBezTo>
                      <a:pt x="39" y="1"/>
                      <a:pt x="39" y="1"/>
                      <a:pt x="39" y="1"/>
                    </a:cubicBezTo>
                    <a:cubicBezTo>
                      <a:pt x="0" y="1"/>
                      <a:pt x="0" y="1"/>
                      <a:pt x="0" y="1"/>
                    </a:cubicBezTo>
                    <a:cubicBezTo>
                      <a:pt x="0" y="61"/>
                      <a:pt x="0" y="61"/>
                      <a:pt x="0" y="61"/>
                    </a:cubicBezTo>
                    <a:cubicBezTo>
                      <a:pt x="24" y="61"/>
                      <a:pt x="24" y="61"/>
                      <a:pt x="24" y="61"/>
                    </a:cubicBezTo>
                    <a:cubicBezTo>
                      <a:pt x="31" y="61"/>
                      <a:pt x="36" y="59"/>
                      <a:pt x="40" y="56"/>
                    </a:cubicBezTo>
                    <a:cubicBezTo>
                      <a:pt x="43" y="53"/>
                      <a:pt x="45" y="48"/>
                      <a:pt x="45" y="42"/>
                    </a:cubicBezTo>
                    <a:cubicBezTo>
                      <a:pt x="45" y="37"/>
                      <a:pt x="43" y="32"/>
                      <a:pt x="40" y="29"/>
                    </a:cubicBezTo>
                    <a:close/>
                    <a:moveTo>
                      <a:pt x="21" y="51"/>
                    </a:moveTo>
                    <a:cubicBezTo>
                      <a:pt x="13" y="51"/>
                      <a:pt x="13" y="51"/>
                      <a:pt x="13" y="51"/>
                    </a:cubicBezTo>
                    <a:cubicBezTo>
                      <a:pt x="13" y="35"/>
                      <a:pt x="13" y="35"/>
                      <a:pt x="13" y="35"/>
                    </a:cubicBezTo>
                    <a:cubicBezTo>
                      <a:pt x="22" y="35"/>
                      <a:pt x="22" y="35"/>
                      <a:pt x="22" y="35"/>
                    </a:cubicBezTo>
                    <a:cubicBezTo>
                      <a:pt x="28" y="35"/>
                      <a:pt x="31" y="38"/>
                      <a:pt x="31" y="43"/>
                    </a:cubicBezTo>
                    <a:cubicBezTo>
                      <a:pt x="31" y="48"/>
                      <a:pt x="28" y="51"/>
                      <a:pt x="21" y="51"/>
                    </a:cubicBezTo>
                    <a:close/>
                    <a:moveTo>
                      <a:pt x="104" y="61"/>
                    </a:moveTo>
                    <a:cubicBezTo>
                      <a:pt x="91" y="61"/>
                      <a:pt x="91" y="61"/>
                      <a:pt x="91" y="61"/>
                    </a:cubicBezTo>
                    <a:cubicBezTo>
                      <a:pt x="91" y="12"/>
                      <a:pt x="91" y="12"/>
                      <a:pt x="91" y="12"/>
                    </a:cubicBezTo>
                    <a:cubicBezTo>
                      <a:pt x="79" y="12"/>
                      <a:pt x="79" y="12"/>
                      <a:pt x="79" y="12"/>
                    </a:cubicBezTo>
                    <a:cubicBezTo>
                      <a:pt x="75" y="35"/>
                      <a:pt x="72" y="49"/>
                      <a:pt x="70" y="54"/>
                    </a:cubicBezTo>
                    <a:cubicBezTo>
                      <a:pt x="67" y="59"/>
                      <a:pt x="62" y="62"/>
                      <a:pt x="57" y="62"/>
                    </a:cubicBezTo>
                    <a:cubicBezTo>
                      <a:pt x="54" y="62"/>
                      <a:pt x="52" y="62"/>
                      <a:pt x="49" y="61"/>
                    </a:cubicBezTo>
                    <a:cubicBezTo>
                      <a:pt x="49" y="50"/>
                      <a:pt x="49" y="50"/>
                      <a:pt x="49" y="50"/>
                    </a:cubicBezTo>
                    <a:cubicBezTo>
                      <a:pt x="51" y="50"/>
                      <a:pt x="52" y="51"/>
                      <a:pt x="53" y="51"/>
                    </a:cubicBezTo>
                    <a:cubicBezTo>
                      <a:pt x="55" y="51"/>
                      <a:pt x="56" y="50"/>
                      <a:pt x="56" y="50"/>
                    </a:cubicBezTo>
                    <a:cubicBezTo>
                      <a:pt x="57" y="49"/>
                      <a:pt x="58" y="47"/>
                      <a:pt x="59" y="44"/>
                    </a:cubicBezTo>
                    <a:cubicBezTo>
                      <a:pt x="60" y="41"/>
                      <a:pt x="62" y="35"/>
                      <a:pt x="63" y="28"/>
                    </a:cubicBezTo>
                    <a:cubicBezTo>
                      <a:pt x="65" y="20"/>
                      <a:pt x="66" y="11"/>
                      <a:pt x="68" y="1"/>
                    </a:cubicBezTo>
                    <a:cubicBezTo>
                      <a:pt x="104" y="1"/>
                      <a:pt x="104" y="1"/>
                      <a:pt x="104" y="1"/>
                    </a:cubicBezTo>
                    <a:lnTo>
                      <a:pt x="104" y="61"/>
                    </a:lnTo>
                    <a:close/>
                    <a:moveTo>
                      <a:pt x="150" y="1"/>
                    </a:moveTo>
                    <a:cubicBezTo>
                      <a:pt x="134" y="1"/>
                      <a:pt x="134" y="1"/>
                      <a:pt x="134" y="1"/>
                    </a:cubicBezTo>
                    <a:cubicBezTo>
                      <a:pt x="112" y="61"/>
                      <a:pt x="112" y="61"/>
                      <a:pt x="112" y="61"/>
                    </a:cubicBezTo>
                    <a:cubicBezTo>
                      <a:pt x="127" y="61"/>
                      <a:pt x="127" y="61"/>
                      <a:pt x="127" y="61"/>
                    </a:cubicBezTo>
                    <a:cubicBezTo>
                      <a:pt x="131" y="48"/>
                      <a:pt x="131" y="48"/>
                      <a:pt x="131" y="48"/>
                    </a:cubicBezTo>
                    <a:cubicBezTo>
                      <a:pt x="152" y="48"/>
                      <a:pt x="152" y="48"/>
                      <a:pt x="152" y="48"/>
                    </a:cubicBezTo>
                    <a:cubicBezTo>
                      <a:pt x="157" y="61"/>
                      <a:pt x="157" y="61"/>
                      <a:pt x="157" y="61"/>
                    </a:cubicBezTo>
                    <a:cubicBezTo>
                      <a:pt x="172" y="61"/>
                      <a:pt x="172" y="61"/>
                      <a:pt x="172" y="61"/>
                    </a:cubicBezTo>
                    <a:lnTo>
                      <a:pt x="150" y="1"/>
                    </a:lnTo>
                    <a:close/>
                    <a:moveTo>
                      <a:pt x="134" y="37"/>
                    </a:moveTo>
                    <a:cubicBezTo>
                      <a:pt x="140" y="17"/>
                      <a:pt x="140" y="17"/>
                      <a:pt x="140" y="17"/>
                    </a:cubicBezTo>
                    <a:cubicBezTo>
                      <a:pt x="141" y="15"/>
                      <a:pt x="141" y="13"/>
                      <a:pt x="141" y="11"/>
                    </a:cubicBezTo>
                    <a:cubicBezTo>
                      <a:pt x="142" y="11"/>
                      <a:pt x="142" y="11"/>
                      <a:pt x="142" y="11"/>
                    </a:cubicBezTo>
                    <a:cubicBezTo>
                      <a:pt x="142" y="13"/>
                      <a:pt x="142" y="15"/>
                      <a:pt x="143" y="17"/>
                    </a:cubicBezTo>
                    <a:cubicBezTo>
                      <a:pt x="149" y="37"/>
                      <a:pt x="149" y="37"/>
                      <a:pt x="149" y="37"/>
                    </a:cubicBezTo>
                    <a:lnTo>
                      <a:pt x="134" y="37"/>
                    </a:lnTo>
                    <a:close/>
                    <a:moveTo>
                      <a:pt x="215" y="12"/>
                    </a:moveTo>
                    <a:cubicBezTo>
                      <a:pt x="193" y="12"/>
                      <a:pt x="193" y="12"/>
                      <a:pt x="193" y="12"/>
                    </a:cubicBezTo>
                    <a:cubicBezTo>
                      <a:pt x="193" y="61"/>
                      <a:pt x="193" y="61"/>
                      <a:pt x="193" y="61"/>
                    </a:cubicBezTo>
                    <a:cubicBezTo>
                      <a:pt x="179" y="61"/>
                      <a:pt x="179" y="61"/>
                      <a:pt x="179" y="61"/>
                    </a:cubicBezTo>
                    <a:cubicBezTo>
                      <a:pt x="179" y="1"/>
                      <a:pt x="179" y="1"/>
                      <a:pt x="179" y="1"/>
                    </a:cubicBezTo>
                    <a:cubicBezTo>
                      <a:pt x="215" y="1"/>
                      <a:pt x="215" y="1"/>
                      <a:pt x="215" y="1"/>
                    </a:cubicBezTo>
                    <a:lnTo>
                      <a:pt x="215" y="12"/>
                    </a:lnTo>
                    <a:close/>
                    <a:moveTo>
                      <a:pt x="269" y="8"/>
                    </a:moveTo>
                    <a:cubicBezTo>
                      <a:pt x="264" y="2"/>
                      <a:pt x="257" y="0"/>
                      <a:pt x="248" y="0"/>
                    </a:cubicBezTo>
                    <a:cubicBezTo>
                      <a:pt x="239" y="0"/>
                      <a:pt x="232" y="3"/>
                      <a:pt x="226" y="8"/>
                    </a:cubicBezTo>
                    <a:cubicBezTo>
                      <a:pt x="221" y="14"/>
                      <a:pt x="218" y="22"/>
                      <a:pt x="218" y="32"/>
                    </a:cubicBezTo>
                    <a:cubicBezTo>
                      <a:pt x="218" y="41"/>
                      <a:pt x="221" y="48"/>
                      <a:pt x="226" y="54"/>
                    </a:cubicBezTo>
                    <a:cubicBezTo>
                      <a:pt x="232" y="59"/>
                      <a:pt x="239" y="62"/>
                      <a:pt x="247" y="62"/>
                    </a:cubicBezTo>
                    <a:cubicBezTo>
                      <a:pt x="256" y="62"/>
                      <a:pt x="264" y="59"/>
                      <a:pt x="269" y="53"/>
                    </a:cubicBezTo>
                    <a:cubicBezTo>
                      <a:pt x="275" y="48"/>
                      <a:pt x="277" y="40"/>
                      <a:pt x="277" y="30"/>
                    </a:cubicBezTo>
                    <a:cubicBezTo>
                      <a:pt x="277" y="21"/>
                      <a:pt x="275" y="14"/>
                      <a:pt x="269" y="8"/>
                    </a:cubicBezTo>
                    <a:close/>
                    <a:moveTo>
                      <a:pt x="259" y="45"/>
                    </a:moveTo>
                    <a:cubicBezTo>
                      <a:pt x="256" y="49"/>
                      <a:pt x="252" y="50"/>
                      <a:pt x="248" y="50"/>
                    </a:cubicBezTo>
                    <a:cubicBezTo>
                      <a:pt x="243" y="50"/>
                      <a:pt x="239" y="49"/>
                      <a:pt x="237" y="45"/>
                    </a:cubicBezTo>
                    <a:cubicBezTo>
                      <a:pt x="234" y="42"/>
                      <a:pt x="232" y="37"/>
                      <a:pt x="232" y="31"/>
                    </a:cubicBezTo>
                    <a:cubicBezTo>
                      <a:pt x="232" y="25"/>
                      <a:pt x="234" y="20"/>
                      <a:pt x="237" y="17"/>
                    </a:cubicBezTo>
                    <a:cubicBezTo>
                      <a:pt x="239" y="13"/>
                      <a:pt x="243" y="11"/>
                      <a:pt x="248" y="11"/>
                    </a:cubicBezTo>
                    <a:cubicBezTo>
                      <a:pt x="253" y="11"/>
                      <a:pt x="256" y="13"/>
                      <a:pt x="259" y="17"/>
                    </a:cubicBezTo>
                    <a:cubicBezTo>
                      <a:pt x="262" y="20"/>
                      <a:pt x="263" y="25"/>
                      <a:pt x="263" y="31"/>
                    </a:cubicBezTo>
                    <a:cubicBezTo>
                      <a:pt x="263" y="37"/>
                      <a:pt x="262" y="42"/>
                      <a:pt x="259" y="45"/>
                    </a:cubicBezTo>
                    <a:close/>
                    <a:moveTo>
                      <a:pt x="335" y="50"/>
                    </a:moveTo>
                    <a:cubicBezTo>
                      <a:pt x="335" y="1"/>
                      <a:pt x="335" y="1"/>
                      <a:pt x="335" y="1"/>
                    </a:cubicBezTo>
                    <a:cubicBezTo>
                      <a:pt x="300" y="1"/>
                      <a:pt x="300" y="1"/>
                      <a:pt x="300" y="1"/>
                    </a:cubicBezTo>
                    <a:cubicBezTo>
                      <a:pt x="300" y="19"/>
                      <a:pt x="295" y="36"/>
                      <a:pt x="287" y="50"/>
                    </a:cubicBezTo>
                    <a:cubicBezTo>
                      <a:pt x="282" y="50"/>
                      <a:pt x="282" y="50"/>
                      <a:pt x="282" y="50"/>
                    </a:cubicBezTo>
                    <a:cubicBezTo>
                      <a:pt x="282" y="78"/>
                      <a:pt x="282" y="78"/>
                      <a:pt x="282" y="78"/>
                    </a:cubicBezTo>
                    <a:cubicBezTo>
                      <a:pt x="294" y="78"/>
                      <a:pt x="294" y="78"/>
                      <a:pt x="294" y="78"/>
                    </a:cubicBezTo>
                    <a:cubicBezTo>
                      <a:pt x="294" y="61"/>
                      <a:pt x="294" y="61"/>
                      <a:pt x="294" y="61"/>
                    </a:cubicBezTo>
                    <a:cubicBezTo>
                      <a:pt x="332" y="61"/>
                      <a:pt x="332" y="61"/>
                      <a:pt x="332" y="61"/>
                    </a:cubicBezTo>
                    <a:cubicBezTo>
                      <a:pt x="332" y="78"/>
                      <a:pt x="332" y="78"/>
                      <a:pt x="332" y="78"/>
                    </a:cubicBezTo>
                    <a:cubicBezTo>
                      <a:pt x="344" y="78"/>
                      <a:pt x="344" y="78"/>
                      <a:pt x="344" y="78"/>
                    </a:cubicBezTo>
                    <a:cubicBezTo>
                      <a:pt x="344" y="50"/>
                      <a:pt x="344" y="50"/>
                      <a:pt x="344" y="50"/>
                    </a:cubicBezTo>
                    <a:lnTo>
                      <a:pt x="335" y="50"/>
                    </a:lnTo>
                    <a:close/>
                    <a:moveTo>
                      <a:pt x="322" y="50"/>
                    </a:moveTo>
                    <a:cubicBezTo>
                      <a:pt x="301" y="50"/>
                      <a:pt x="301" y="50"/>
                      <a:pt x="301" y="50"/>
                    </a:cubicBezTo>
                    <a:cubicBezTo>
                      <a:pt x="304" y="44"/>
                      <a:pt x="306" y="38"/>
                      <a:pt x="308" y="31"/>
                    </a:cubicBezTo>
                    <a:cubicBezTo>
                      <a:pt x="310" y="24"/>
                      <a:pt x="311" y="18"/>
                      <a:pt x="311" y="12"/>
                    </a:cubicBezTo>
                    <a:cubicBezTo>
                      <a:pt x="322" y="12"/>
                      <a:pt x="322" y="12"/>
                      <a:pt x="322" y="12"/>
                    </a:cubicBezTo>
                    <a:lnTo>
                      <a:pt x="322" y="50"/>
                    </a:lnTo>
                    <a:close/>
                    <a:moveTo>
                      <a:pt x="386" y="1"/>
                    </a:moveTo>
                    <a:cubicBezTo>
                      <a:pt x="370" y="1"/>
                      <a:pt x="370" y="1"/>
                      <a:pt x="370" y="1"/>
                    </a:cubicBezTo>
                    <a:cubicBezTo>
                      <a:pt x="348" y="61"/>
                      <a:pt x="348" y="61"/>
                      <a:pt x="348" y="61"/>
                    </a:cubicBezTo>
                    <a:cubicBezTo>
                      <a:pt x="362" y="61"/>
                      <a:pt x="362" y="61"/>
                      <a:pt x="362" y="61"/>
                    </a:cubicBezTo>
                    <a:cubicBezTo>
                      <a:pt x="367" y="48"/>
                      <a:pt x="367" y="48"/>
                      <a:pt x="367" y="48"/>
                    </a:cubicBezTo>
                    <a:cubicBezTo>
                      <a:pt x="388" y="48"/>
                      <a:pt x="388" y="48"/>
                      <a:pt x="388" y="48"/>
                    </a:cubicBezTo>
                    <a:cubicBezTo>
                      <a:pt x="393" y="61"/>
                      <a:pt x="393" y="61"/>
                      <a:pt x="393" y="61"/>
                    </a:cubicBezTo>
                    <a:cubicBezTo>
                      <a:pt x="407" y="61"/>
                      <a:pt x="407" y="61"/>
                      <a:pt x="407" y="61"/>
                    </a:cubicBezTo>
                    <a:lnTo>
                      <a:pt x="386" y="1"/>
                    </a:lnTo>
                    <a:close/>
                    <a:moveTo>
                      <a:pt x="370" y="37"/>
                    </a:moveTo>
                    <a:cubicBezTo>
                      <a:pt x="376" y="17"/>
                      <a:pt x="376" y="17"/>
                      <a:pt x="376" y="17"/>
                    </a:cubicBezTo>
                    <a:cubicBezTo>
                      <a:pt x="377" y="15"/>
                      <a:pt x="377" y="13"/>
                      <a:pt x="377" y="11"/>
                    </a:cubicBezTo>
                    <a:cubicBezTo>
                      <a:pt x="378" y="11"/>
                      <a:pt x="378" y="11"/>
                      <a:pt x="378" y="11"/>
                    </a:cubicBezTo>
                    <a:cubicBezTo>
                      <a:pt x="378" y="13"/>
                      <a:pt x="378" y="15"/>
                      <a:pt x="379" y="17"/>
                    </a:cubicBezTo>
                    <a:cubicBezTo>
                      <a:pt x="385" y="37"/>
                      <a:pt x="385" y="37"/>
                      <a:pt x="385" y="37"/>
                    </a:cubicBezTo>
                    <a:lnTo>
                      <a:pt x="370" y="37"/>
                    </a:lnTo>
                    <a:close/>
                    <a:moveTo>
                      <a:pt x="436" y="1"/>
                    </a:moveTo>
                    <a:cubicBezTo>
                      <a:pt x="415" y="1"/>
                      <a:pt x="415" y="1"/>
                      <a:pt x="415" y="1"/>
                    </a:cubicBezTo>
                    <a:cubicBezTo>
                      <a:pt x="415" y="61"/>
                      <a:pt x="415" y="61"/>
                      <a:pt x="415" y="61"/>
                    </a:cubicBezTo>
                    <a:cubicBezTo>
                      <a:pt x="429" y="61"/>
                      <a:pt x="429" y="61"/>
                      <a:pt x="429" y="61"/>
                    </a:cubicBezTo>
                    <a:cubicBezTo>
                      <a:pt x="429" y="40"/>
                      <a:pt x="429" y="40"/>
                      <a:pt x="429" y="40"/>
                    </a:cubicBezTo>
                    <a:cubicBezTo>
                      <a:pt x="435" y="40"/>
                      <a:pt x="435" y="40"/>
                      <a:pt x="435" y="40"/>
                    </a:cubicBezTo>
                    <a:cubicBezTo>
                      <a:pt x="442" y="40"/>
                      <a:pt x="448" y="38"/>
                      <a:pt x="453" y="35"/>
                    </a:cubicBezTo>
                    <a:cubicBezTo>
                      <a:pt x="457" y="31"/>
                      <a:pt x="459" y="26"/>
                      <a:pt x="459" y="20"/>
                    </a:cubicBezTo>
                    <a:cubicBezTo>
                      <a:pt x="459" y="7"/>
                      <a:pt x="452" y="1"/>
                      <a:pt x="436" y="1"/>
                    </a:cubicBezTo>
                    <a:close/>
                    <a:moveTo>
                      <a:pt x="434" y="30"/>
                    </a:moveTo>
                    <a:cubicBezTo>
                      <a:pt x="429" y="30"/>
                      <a:pt x="429" y="30"/>
                      <a:pt x="429" y="30"/>
                    </a:cubicBezTo>
                    <a:cubicBezTo>
                      <a:pt x="429" y="11"/>
                      <a:pt x="429" y="11"/>
                      <a:pt x="429" y="11"/>
                    </a:cubicBezTo>
                    <a:cubicBezTo>
                      <a:pt x="434" y="11"/>
                      <a:pt x="434" y="11"/>
                      <a:pt x="434" y="11"/>
                    </a:cubicBezTo>
                    <a:cubicBezTo>
                      <a:pt x="441" y="11"/>
                      <a:pt x="445" y="14"/>
                      <a:pt x="445" y="20"/>
                    </a:cubicBezTo>
                    <a:cubicBezTo>
                      <a:pt x="445" y="27"/>
                      <a:pt x="441" y="30"/>
                      <a:pt x="434" y="30"/>
                    </a:cubicBezTo>
                    <a:close/>
                    <a:moveTo>
                      <a:pt x="489" y="1"/>
                    </a:moveTo>
                    <a:cubicBezTo>
                      <a:pt x="482" y="1"/>
                      <a:pt x="476" y="2"/>
                      <a:pt x="472" y="5"/>
                    </a:cubicBezTo>
                    <a:cubicBezTo>
                      <a:pt x="468" y="8"/>
                      <a:pt x="466" y="12"/>
                      <a:pt x="466" y="18"/>
                    </a:cubicBezTo>
                    <a:cubicBezTo>
                      <a:pt x="466" y="26"/>
                      <a:pt x="471" y="31"/>
                      <a:pt x="480" y="33"/>
                    </a:cubicBezTo>
                    <a:cubicBezTo>
                      <a:pt x="480" y="34"/>
                      <a:pt x="480" y="34"/>
                      <a:pt x="480" y="34"/>
                    </a:cubicBezTo>
                    <a:cubicBezTo>
                      <a:pt x="476" y="35"/>
                      <a:pt x="473" y="38"/>
                      <a:pt x="470" y="43"/>
                    </a:cubicBezTo>
                    <a:cubicBezTo>
                      <a:pt x="462" y="61"/>
                      <a:pt x="462" y="61"/>
                      <a:pt x="462" y="61"/>
                    </a:cubicBezTo>
                    <a:cubicBezTo>
                      <a:pt x="477" y="61"/>
                      <a:pt x="477" y="61"/>
                      <a:pt x="477" y="61"/>
                    </a:cubicBezTo>
                    <a:cubicBezTo>
                      <a:pt x="484" y="45"/>
                      <a:pt x="484" y="45"/>
                      <a:pt x="484" y="45"/>
                    </a:cubicBezTo>
                    <a:cubicBezTo>
                      <a:pt x="486" y="40"/>
                      <a:pt x="489" y="38"/>
                      <a:pt x="492" y="38"/>
                    </a:cubicBezTo>
                    <a:cubicBezTo>
                      <a:pt x="496" y="38"/>
                      <a:pt x="496" y="38"/>
                      <a:pt x="496" y="38"/>
                    </a:cubicBezTo>
                    <a:cubicBezTo>
                      <a:pt x="496" y="61"/>
                      <a:pt x="496" y="61"/>
                      <a:pt x="496" y="61"/>
                    </a:cubicBezTo>
                    <a:cubicBezTo>
                      <a:pt x="510" y="61"/>
                      <a:pt x="510" y="61"/>
                      <a:pt x="510" y="61"/>
                    </a:cubicBezTo>
                    <a:cubicBezTo>
                      <a:pt x="510" y="1"/>
                      <a:pt x="510" y="1"/>
                      <a:pt x="510" y="1"/>
                    </a:cubicBezTo>
                    <a:lnTo>
                      <a:pt x="489" y="1"/>
                    </a:lnTo>
                    <a:close/>
                    <a:moveTo>
                      <a:pt x="496" y="27"/>
                    </a:moveTo>
                    <a:cubicBezTo>
                      <a:pt x="490" y="27"/>
                      <a:pt x="490" y="27"/>
                      <a:pt x="490" y="27"/>
                    </a:cubicBezTo>
                    <a:cubicBezTo>
                      <a:pt x="487" y="27"/>
                      <a:pt x="485" y="27"/>
                      <a:pt x="483" y="25"/>
                    </a:cubicBezTo>
                    <a:cubicBezTo>
                      <a:pt x="482" y="24"/>
                      <a:pt x="481" y="21"/>
                      <a:pt x="481" y="19"/>
                    </a:cubicBezTo>
                    <a:cubicBezTo>
                      <a:pt x="481" y="14"/>
                      <a:pt x="484" y="11"/>
                      <a:pt x="490" y="11"/>
                    </a:cubicBezTo>
                    <a:cubicBezTo>
                      <a:pt x="496" y="11"/>
                      <a:pt x="496" y="11"/>
                      <a:pt x="496" y="11"/>
                    </a:cubicBezTo>
                    <a:lnTo>
                      <a:pt x="496" y="2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243">
                <a:extLst>
                  <a:ext uri="{FF2B5EF4-FFF2-40B4-BE49-F238E27FC236}">
                    <a16:creationId xmlns:a16="http://schemas.microsoft.com/office/drawing/2014/main" id="{922D84C2-8D09-AB44-AED4-7A27D839773A}"/>
                  </a:ext>
                  <a:ext uri="{C183D7F6-B498-43B3-948B-1728B52AA6E4}">
                    <adec:decorative xmlns:adec="http://schemas.microsoft.com/office/drawing/2017/decorative" val="1"/>
                  </a:ext>
                </a:extLst>
              </p:cNvPr>
              <p:cNvSpPr>
                <a:spLocks noEditPoints="1"/>
              </p:cNvSpPr>
              <p:nvPr/>
            </p:nvSpPr>
            <p:spPr bwMode="auto">
              <a:xfrm>
                <a:off x="3054737" y="3574942"/>
                <a:ext cx="867095" cy="189276"/>
              </a:xfrm>
              <a:custGeom>
                <a:avLst/>
                <a:gdLst>
                  <a:gd name="T0" fmla="*/ 0 w 355"/>
                  <a:gd name="T1" fmla="*/ 56 h 73"/>
                  <a:gd name="T2" fmla="*/ 50 w 355"/>
                  <a:gd name="T3" fmla="*/ 27 h 73"/>
                  <a:gd name="T4" fmla="*/ 19 w 355"/>
                  <a:gd name="T5" fmla="*/ 46 h 73"/>
                  <a:gd name="T6" fmla="*/ 19 w 355"/>
                  <a:gd name="T7" fmla="*/ 10 h 73"/>
                  <a:gd name="T8" fmla="*/ 32 w 355"/>
                  <a:gd name="T9" fmla="*/ 41 h 73"/>
                  <a:gd name="T10" fmla="*/ 53 w 355"/>
                  <a:gd name="T11" fmla="*/ 49 h 73"/>
                  <a:gd name="T12" fmla="*/ 55 w 355"/>
                  <a:gd name="T13" fmla="*/ 0 h 73"/>
                  <a:gd name="T14" fmla="*/ 70 w 355"/>
                  <a:gd name="T15" fmla="*/ 46 h 73"/>
                  <a:gd name="T16" fmla="*/ 120 w 355"/>
                  <a:gd name="T17" fmla="*/ 56 h 73"/>
                  <a:gd name="T18" fmla="*/ 120 w 355"/>
                  <a:gd name="T19" fmla="*/ 0 h 73"/>
                  <a:gd name="T20" fmla="*/ 133 w 355"/>
                  <a:gd name="T21" fmla="*/ 56 h 73"/>
                  <a:gd name="T22" fmla="*/ 165 w 355"/>
                  <a:gd name="T23" fmla="*/ 10 h 73"/>
                  <a:gd name="T24" fmla="*/ 164 w 355"/>
                  <a:gd name="T25" fmla="*/ 23 h 73"/>
                  <a:gd name="T26" fmla="*/ 145 w 355"/>
                  <a:gd name="T27" fmla="*/ 46 h 73"/>
                  <a:gd name="T28" fmla="*/ 162 w 355"/>
                  <a:gd name="T29" fmla="*/ 72 h 73"/>
                  <a:gd name="T30" fmla="*/ 152 w 355"/>
                  <a:gd name="T31" fmla="*/ 71 h 73"/>
                  <a:gd name="T32" fmla="*/ 152 w 355"/>
                  <a:gd name="T33" fmla="*/ 61 h 73"/>
                  <a:gd name="T34" fmla="*/ 163 w 355"/>
                  <a:gd name="T35" fmla="*/ 56 h 73"/>
                  <a:gd name="T36" fmla="*/ 157 w 355"/>
                  <a:gd name="T37" fmla="*/ 67 h 73"/>
                  <a:gd name="T38" fmla="*/ 162 w 355"/>
                  <a:gd name="T39" fmla="*/ 67 h 73"/>
                  <a:gd name="T40" fmla="*/ 206 w 355"/>
                  <a:gd name="T41" fmla="*/ 56 h 73"/>
                  <a:gd name="T42" fmla="*/ 188 w 355"/>
                  <a:gd name="T43" fmla="*/ 29 h 73"/>
                  <a:gd name="T44" fmla="*/ 176 w 355"/>
                  <a:gd name="T45" fmla="*/ 0 h 73"/>
                  <a:gd name="T46" fmla="*/ 189 w 355"/>
                  <a:gd name="T47" fmla="*/ 27 h 73"/>
                  <a:gd name="T48" fmla="*/ 221 w 355"/>
                  <a:gd name="T49" fmla="*/ 0 h 73"/>
                  <a:gd name="T50" fmla="*/ 274 w 355"/>
                  <a:gd name="T51" fmla="*/ 32 h 73"/>
                  <a:gd name="T52" fmla="*/ 227 w 355"/>
                  <a:gd name="T53" fmla="*/ 0 h 73"/>
                  <a:gd name="T54" fmla="*/ 251 w 355"/>
                  <a:gd name="T55" fmla="*/ 46 h 73"/>
                  <a:gd name="T56" fmla="*/ 274 w 355"/>
                  <a:gd name="T57" fmla="*/ 0 h 73"/>
                  <a:gd name="T58" fmla="*/ 303 w 355"/>
                  <a:gd name="T59" fmla="*/ 51 h 73"/>
                  <a:gd name="T60" fmla="*/ 280 w 355"/>
                  <a:gd name="T61" fmla="*/ 44 h 73"/>
                  <a:gd name="T62" fmla="*/ 296 w 355"/>
                  <a:gd name="T63" fmla="*/ 0 h 73"/>
                  <a:gd name="T64" fmla="*/ 355 w 355"/>
                  <a:gd name="T65" fmla="*/ 56 h 73"/>
                  <a:gd name="T66" fmla="*/ 354 w 355"/>
                  <a:gd name="T67" fmla="*/ 0 h 73"/>
                  <a:gd name="T68" fmla="*/ 334 w 355"/>
                  <a:gd name="T69" fmla="*/ 23 h 73"/>
                  <a:gd name="T70" fmla="*/ 334 w 355"/>
                  <a:gd name="T71" fmla="*/ 33 h 73"/>
                  <a:gd name="T72" fmla="*/ 355 w 355"/>
                  <a:gd name="T73" fmla="*/ 56 h 73"/>
                  <a:gd name="T74" fmla="*/ 346 w 355"/>
                  <a:gd name="T75" fmla="*/ 73 h 73"/>
                  <a:gd name="T76" fmla="*/ 339 w 355"/>
                  <a:gd name="T77" fmla="*/ 64 h 73"/>
                  <a:gd name="T78" fmla="*/ 345 w 355"/>
                  <a:gd name="T79" fmla="*/ 56 h 73"/>
                  <a:gd name="T80" fmla="*/ 345 w 355"/>
                  <a:gd name="T81" fmla="*/ 65 h 73"/>
                  <a:gd name="T82" fmla="*/ 349 w 355"/>
                  <a:gd name="T8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73">
                    <a:moveTo>
                      <a:pt x="20" y="0"/>
                    </a:moveTo>
                    <a:cubicBezTo>
                      <a:pt x="0" y="0"/>
                      <a:pt x="0" y="0"/>
                      <a:pt x="0" y="0"/>
                    </a:cubicBezTo>
                    <a:cubicBezTo>
                      <a:pt x="0" y="56"/>
                      <a:pt x="0" y="56"/>
                      <a:pt x="0" y="56"/>
                    </a:cubicBezTo>
                    <a:cubicBezTo>
                      <a:pt x="20" y="56"/>
                      <a:pt x="20" y="56"/>
                      <a:pt x="20" y="56"/>
                    </a:cubicBezTo>
                    <a:cubicBezTo>
                      <a:pt x="29" y="56"/>
                      <a:pt x="36" y="54"/>
                      <a:pt x="42" y="48"/>
                    </a:cubicBezTo>
                    <a:cubicBezTo>
                      <a:pt x="47" y="43"/>
                      <a:pt x="50" y="36"/>
                      <a:pt x="50" y="27"/>
                    </a:cubicBezTo>
                    <a:cubicBezTo>
                      <a:pt x="50" y="9"/>
                      <a:pt x="40" y="0"/>
                      <a:pt x="20" y="0"/>
                    </a:cubicBezTo>
                    <a:close/>
                    <a:moveTo>
                      <a:pt x="32" y="41"/>
                    </a:moveTo>
                    <a:cubicBezTo>
                      <a:pt x="29" y="44"/>
                      <a:pt x="25" y="46"/>
                      <a:pt x="19" y="46"/>
                    </a:cubicBezTo>
                    <a:cubicBezTo>
                      <a:pt x="13" y="46"/>
                      <a:pt x="13" y="46"/>
                      <a:pt x="13" y="46"/>
                    </a:cubicBezTo>
                    <a:cubicBezTo>
                      <a:pt x="13" y="10"/>
                      <a:pt x="13" y="10"/>
                      <a:pt x="13" y="10"/>
                    </a:cubicBezTo>
                    <a:cubicBezTo>
                      <a:pt x="19" y="10"/>
                      <a:pt x="19" y="10"/>
                      <a:pt x="19" y="10"/>
                    </a:cubicBezTo>
                    <a:cubicBezTo>
                      <a:pt x="25" y="10"/>
                      <a:pt x="29" y="12"/>
                      <a:pt x="32" y="15"/>
                    </a:cubicBezTo>
                    <a:cubicBezTo>
                      <a:pt x="35" y="18"/>
                      <a:pt x="37" y="22"/>
                      <a:pt x="37" y="28"/>
                    </a:cubicBezTo>
                    <a:cubicBezTo>
                      <a:pt x="37" y="33"/>
                      <a:pt x="35" y="38"/>
                      <a:pt x="32" y="41"/>
                    </a:cubicBezTo>
                    <a:close/>
                    <a:moveTo>
                      <a:pt x="99" y="56"/>
                    </a:moveTo>
                    <a:cubicBezTo>
                      <a:pt x="53" y="56"/>
                      <a:pt x="53" y="56"/>
                      <a:pt x="53" y="56"/>
                    </a:cubicBezTo>
                    <a:cubicBezTo>
                      <a:pt x="53" y="49"/>
                      <a:pt x="53" y="49"/>
                      <a:pt x="53" y="49"/>
                    </a:cubicBezTo>
                    <a:cubicBezTo>
                      <a:pt x="82" y="10"/>
                      <a:pt x="82" y="10"/>
                      <a:pt x="82" y="10"/>
                    </a:cubicBezTo>
                    <a:cubicBezTo>
                      <a:pt x="55" y="10"/>
                      <a:pt x="55" y="10"/>
                      <a:pt x="55" y="10"/>
                    </a:cubicBezTo>
                    <a:cubicBezTo>
                      <a:pt x="55" y="0"/>
                      <a:pt x="55" y="0"/>
                      <a:pt x="55" y="0"/>
                    </a:cubicBezTo>
                    <a:cubicBezTo>
                      <a:pt x="99" y="0"/>
                      <a:pt x="99" y="0"/>
                      <a:pt x="99" y="0"/>
                    </a:cubicBezTo>
                    <a:cubicBezTo>
                      <a:pt x="99" y="7"/>
                      <a:pt x="99" y="7"/>
                      <a:pt x="99" y="7"/>
                    </a:cubicBezTo>
                    <a:cubicBezTo>
                      <a:pt x="70" y="46"/>
                      <a:pt x="70" y="46"/>
                      <a:pt x="70" y="46"/>
                    </a:cubicBezTo>
                    <a:cubicBezTo>
                      <a:pt x="99" y="46"/>
                      <a:pt x="99" y="46"/>
                      <a:pt x="99" y="46"/>
                    </a:cubicBezTo>
                    <a:lnTo>
                      <a:pt x="99" y="56"/>
                    </a:lnTo>
                    <a:close/>
                    <a:moveTo>
                      <a:pt x="120" y="56"/>
                    </a:moveTo>
                    <a:cubicBezTo>
                      <a:pt x="107" y="56"/>
                      <a:pt x="107" y="56"/>
                      <a:pt x="107" y="56"/>
                    </a:cubicBezTo>
                    <a:cubicBezTo>
                      <a:pt x="107" y="0"/>
                      <a:pt x="107" y="0"/>
                      <a:pt x="107" y="0"/>
                    </a:cubicBezTo>
                    <a:cubicBezTo>
                      <a:pt x="120" y="0"/>
                      <a:pt x="120" y="0"/>
                      <a:pt x="120" y="0"/>
                    </a:cubicBezTo>
                    <a:lnTo>
                      <a:pt x="120" y="56"/>
                    </a:lnTo>
                    <a:close/>
                    <a:moveTo>
                      <a:pt x="166" y="56"/>
                    </a:moveTo>
                    <a:cubicBezTo>
                      <a:pt x="133" y="56"/>
                      <a:pt x="133" y="56"/>
                      <a:pt x="133" y="56"/>
                    </a:cubicBezTo>
                    <a:cubicBezTo>
                      <a:pt x="133" y="0"/>
                      <a:pt x="133" y="0"/>
                      <a:pt x="133" y="0"/>
                    </a:cubicBezTo>
                    <a:cubicBezTo>
                      <a:pt x="165" y="0"/>
                      <a:pt x="165" y="0"/>
                      <a:pt x="165" y="0"/>
                    </a:cubicBezTo>
                    <a:cubicBezTo>
                      <a:pt x="165" y="10"/>
                      <a:pt x="165" y="10"/>
                      <a:pt x="165" y="10"/>
                    </a:cubicBezTo>
                    <a:cubicBezTo>
                      <a:pt x="145" y="10"/>
                      <a:pt x="145" y="10"/>
                      <a:pt x="145" y="10"/>
                    </a:cubicBezTo>
                    <a:cubicBezTo>
                      <a:pt x="145" y="23"/>
                      <a:pt x="145" y="23"/>
                      <a:pt x="145" y="23"/>
                    </a:cubicBezTo>
                    <a:cubicBezTo>
                      <a:pt x="164" y="23"/>
                      <a:pt x="164" y="23"/>
                      <a:pt x="164" y="23"/>
                    </a:cubicBezTo>
                    <a:cubicBezTo>
                      <a:pt x="164" y="33"/>
                      <a:pt x="164" y="33"/>
                      <a:pt x="164" y="33"/>
                    </a:cubicBezTo>
                    <a:cubicBezTo>
                      <a:pt x="145" y="33"/>
                      <a:pt x="145" y="33"/>
                      <a:pt x="145" y="33"/>
                    </a:cubicBezTo>
                    <a:cubicBezTo>
                      <a:pt x="145" y="46"/>
                      <a:pt x="145" y="46"/>
                      <a:pt x="145" y="46"/>
                    </a:cubicBezTo>
                    <a:cubicBezTo>
                      <a:pt x="166" y="46"/>
                      <a:pt x="166" y="46"/>
                      <a:pt x="166" y="46"/>
                    </a:cubicBezTo>
                    <a:lnTo>
                      <a:pt x="166" y="56"/>
                    </a:lnTo>
                    <a:close/>
                    <a:moveTo>
                      <a:pt x="162" y="72"/>
                    </a:moveTo>
                    <a:cubicBezTo>
                      <a:pt x="162" y="72"/>
                      <a:pt x="161" y="73"/>
                      <a:pt x="160" y="73"/>
                    </a:cubicBezTo>
                    <a:cubicBezTo>
                      <a:pt x="159" y="73"/>
                      <a:pt x="158" y="73"/>
                      <a:pt x="157" y="73"/>
                    </a:cubicBezTo>
                    <a:cubicBezTo>
                      <a:pt x="155" y="73"/>
                      <a:pt x="153" y="72"/>
                      <a:pt x="152" y="71"/>
                    </a:cubicBezTo>
                    <a:cubicBezTo>
                      <a:pt x="151" y="70"/>
                      <a:pt x="150" y="68"/>
                      <a:pt x="150" y="66"/>
                    </a:cubicBezTo>
                    <a:cubicBezTo>
                      <a:pt x="150" y="65"/>
                      <a:pt x="150" y="64"/>
                      <a:pt x="150" y="64"/>
                    </a:cubicBezTo>
                    <a:cubicBezTo>
                      <a:pt x="151" y="63"/>
                      <a:pt x="151" y="62"/>
                      <a:pt x="152" y="61"/>
                    </a:cubicBezTo>
                    <a:cubicBezTo>
                      <a:pt x="152" y="60"/>
                      <a:pt x="153" y="59"/>
                      <a:pt x="154" y="58"/>
                    </a:cubicBezTo>
                    <a:cubicBezTo>
                      <a:pt x="155" y="58"/>
                      <a:pt x="156" y="57"/>
                      <a:pt x="157" y="56"/>
                    </a:cubicBezTo>
                    <a:cubicBezTo>
                      <a:pt x="163" y="56"/>
                      <a:pt x="163" y="56"/>
                      <a:pt x="163" y="56"/>
                    </a:cubicBezTo>
                    <a:cubicBezTo>
                      <a:pt x="161" y="58"/>
                      <a:pt x="159" y="59"/>
                      <a:pt x="158" y="61"/>
                    </a:cubicBezTo>
                    <a:cubicBezTo>
                      <a:pt x="157" y="62"/>
                      <a:pt x="157" y="63"/>
                      <a:pt x="157" y="65"/>
                    </a:cubicBezTo>
                    <a:cubicBezTo>
                      <a:pt x="157" y="65"/>
                      <a:pt x="157" y="66"/>
                      <a:pt x="157" y="67"/>
                    </a:cubicBezTo>
                    <a:cubicBezTo>
                      <a:pt x="158" y="67"/>
                      <a:pt x="158" y="67"/>
                      <a:pt x="159" y="67"/>
                    </a:cubicBezTo>
                    <a:cubicBezTo>
                      <a:pt x="160" y="67"/>
                      <a:pt x="160" y="67"/>
                      <a:pt x="161" y="67"/>
                    </a:cubicBezTo>
                    <a:cubicBezTo>
                      <a:pt x="161" y="67"/>
                      <a:pt x="162" y="67"/>
                      <a:pt x="162" y="67"/>
                    </a:cubicBezTo>
                    <a:lnTo>
                      <a:pt x="162" y="72"/>
                    </a:lnTo>
                    <a:close/>
                    <a:moveTo>
                      <a:pt x="223" y="56"/>
                    </a:moveTo>
                    <a:cubicBezTo>
                      <a:pt x="206" y="56"/>
                      <a:pt x="206" y="56"/>
                      <a:pt x="206" y="56"/>
                    </a:cubicBezTo>
                    <a:cubicBezTo>
                      <a:pt x="190" y="32"/>
                      <a:pt x="190" y="32"/>
                      <a:pt x="190" y="32"/>
                    </a:cubicBezTo>
                    <a:cubicBezTo>
                      <a:pt x="190" y="31"/>
                      <a:pt x="189" y="30"/>
                      <a:pt x="189" y="29"/>
                    </a:cubicBezTo>
                    <a:cubicBezTo>
                      <a:pt x="188" y="29"/>
                      <a:pt x="188" y="29"/>
                      <a:pt x="188" y="29"/>
                    </a:cubicBezTo>
                    <a:cubicBezTo>
                      <a:pt x="188" y="56"/>
                      <a:pt x="188" y="56"/>
                      <a:pt x="188" y="56"/>
                    </a:cubicBezTo>
                    <a:cubicBezTo>
                      <a:pt x="176" y="56"/>
                      <a:pt x="176" y="56"/>
                      <a:pt x="176" y="56"/>
                    </a:cubicBezTo>
                    <a:cubicBezTo>
                      <a:pt x="176" y="0"/>
                      <a:pt x="176" y="0"/>
                      <a:pt x="176" y="0"/>
                    </a:cubicBezTo>
                    <a:cubicBezTo>
                      <a:pt x="188" y="0"/>
                      <a:pt x="188" y="0"/>
                      <a:pt x="188" y="0"/>
                    </a:cubicBezTo>
                    <a:cubicBezTo>
                      <a:pt x="188" y="27"/>
                      <a:pt x="188" y="27"/>
                      <a:pt x="188" y="27"/>
                    </a:cubicBezTo>
                    <a:cubicBezTo>
                      <a:pt x="189" y="27"/>
                      <a:pt x="189" y="27"/>
                      <a:pt x="189" y="27"/>
                    </a:cubicBezTo>
                    <a:cubicBezTo>
                      <a:pt x="189" y="26"/>
                      <a:pt x="189" y="25"/>
                      <a:pt x="190" y="23"/>
                    </a:cubicBezTo>
                    <a:cubicBezTo>
                      <a:pt x="206" y="0"/>
                      <a:pt x="206" y="0"/>
                      <a:pt x="206" y="0"/>
                    </a:cubicBezTo>
                    <a:cubicBezTo>
                      <a:pt x="221" y="0"/>
                      <a:pt x="221" y="0"/>
                      <a:pt x="221" y="0"/>
                    </a:cubicBezTo>
                    <a:cubicBezTo>
                      <a:pt x="201" y="27"/>
                      <a:pt x="201" y="27"/>
                      <a:pt x="201" y="27"/>
                    </a:cubicBezTo>
                    <a:lnTo>
                      <a:pt x="223" y="56"/>
                    </a:lnTo>
                    <a:close/>
                    <a:moveTo>
                      <a:pt x="274" y="32"/>
                    </a:moveTo>
                    <a:cubicBezTo>
                      <a:pt x="274" y="49"/>
                      <a:pt x="266" y="57"/>
                      <a:pt x="250" y="57"/>
                    </a:cubicBezTo>
                    <a:cubicBezTo>
                      <a:pt x="235" y="57"/>
                      <a:pt x="227" y="49"/>
                      <a:pt x="227" y="32"/>
                    </a:cubicBezTo>
                    <a:cubicBezTo>
                      <a:pt x="227" y="0"/>
                      <a:pt x="227" y="0"/>
                      <a:pt x="227" y="0"/>
                    </a:cubicBezTo>
                    <a:cubicBezTo>
                      <a:pt x="240" y="0"/>
                      <a:pt x="240" y="0"/>
                      <a:pt x="240" y="0"/>
                    </a:cubicBezTo>
                    <a:cubicBezTo>
                      <a:pt x="240" y="33"/>
                      <a:pt x="240" y="33"/>
                      <a:pt x="240" y="33"/>
                    </a:cubicBezTo>
                    <a:cubicBezTo>
                      <a:pt x="240" y="42"/>
                      <a:pt x="244" y="46"/>
                      <a:pt x="251" y="46"/>
                    </a:cubicBezTo>
                    <a:cubicBezTo>
                      <a:pt x="258" y="46"/>
                      <a:pt x="261" y="42"/>
                      <a:pt x="261" y="33"/>
                    </a:cubicBezTo>
                    <a:cubicBezTo>
                      <a:pt x="261" y="0"/>
                      <a:pt x="261" y="0"/>
                      <a:pt x="261" y="0"/>
                    </a:cubicBezTo>
                    <a:cubicBezTo>
                      <a:pt x="274" y="0"/>
                      <a:pt x="274" y="0"/>
                      <a:pt x="274" y="0"/>
                    </a:cubicBezTo>
                    <a:lnTo>
                      <a:pt x="274" y="32"/>
                    </a:lnTo>
                    <a:close/>
                    <a:moveTo>
                      <a:pt x="309" y="34"/>
                    </a:moveTo>
                    <a:cubicBezTo>
                      <a:pt x="309" y="42"/>
                      <a:pt x="307" y="47"/>
                      <a:pt x="303" y="51"/>
                    </a:cubicBezTo>
                    <a:cubicBezTo>
                      <a:pt x="300" y="55"/>
                      <a:pt x="295" y="57"/>
                      <a:pt x="288" y="57"/>
                    </a:cubicBezTo>
                    <a:cubicBezTo>
                      <a:pt x="285" y="57"/>
                      <a:pt x="282" y="57"/>
                      <a:pt x="280" y="56"/>
                    </a:cubicBezTo>
                    <a:cubicBezTo>
                      <a:pt x="280" y="44"/>
                      <a:pt x="280" y="44"/>
                      <a:pt x="280" y="44"/>
                    </a:cubicBezTo>
                    <a:cubicBezTo>
                      <a:pt x="282" y="46"/>
                      <a:pt x="284" y="46"/>
                      <a:pt x="287" y="46"/>
                    </a:cubicBezTo>
                    <a:cubicBezTo>
                      <a:pt x="293" y="46"/>
                      <a:pt x="296" y="42"/>
                      <a:pt x="296" y="33"/>
                    </a:cubicBezTo>
                    <a:cubicBezTo>
                      <a:pt x="296" y="0"/>
                      <a:pt x="296" y="0"/>
                      <a:pt x="296" y="0"/>
                    </a:cubicBezTo>
                    <a:cubicBezTo>
                      <a:pt x="309" y="0"/>
                      <a:pt x="309" y="0"/>
                      <a:pt x="309" y="0"/>
                    </a:cubicBezTo>
                    <a:lnTo>
                      <a:pt x="309" y="34"/>
                    </a:lnTo>
                    <a:close/>
                    <a:moveTo>
                      <a:pt x="355" y="56"/>
                    </a:moveTo>
                    <a:cubicBezTo>
                      <a:pt x="321" y="56"/>
                      <a:pt x="321" y="56"/>
                      <a:pt x="321" y="56"/>
                    </a:cubicBezTo>
                    <a:cubicBezTo>
                      <a:pt x="321" y="0"/>
                      <a:pt x="321" y="0"/>
                      <a:pt x="321" y="0"/>
                    </a:cubicBezTo>
                    <a:cubicBezTo>
                      <a:pt x="354" y="0"/>
                      <a:pt x="354" y="0"/>
                      <a:pt x="354" y="0"/>
                    </a:cubicBezTo>
                    <a:cubicBezTo>
                      <a:pt x="354" y="10"/>
                      <a:pt x="354" y="10"/>
                      <a:pt x="354" y="10"/>
                    </a:cubicBezTo>
                    <a:cubicBezTo>
                      <a:pt x="334" y="10"/>
                      <a:pt x="334" y="10"/>
                      <a:pt x="334" y="10"/>
                    </a:cubicBezTo>
                    <a:cubicBezTo>
                      <a:pt x="334" y="23"/>
                      <a:pt x="334" y="23"/>
                      <a:pt x="334" y="23"/>
                    </a:cubicBezTo>
                    <a:cubicBezTo>
                      <a:pt x="352" y="23"/>
                      <a:pt x="352" y="23"/>
                      <a:pt x="352" y="23"/>
                    </a:cubicBezTo>
                    <a:cubicBezTo>
                      <a:pt x="352" y="33"/>
                      <a:pt x="352" y="33"/>
                      <a:pt x="352" y="33"/>
                    </a:cubicBezTo>
                    <a:cubicBezTo>
                      <a:pt x="334" y="33"/>
                      <a:pt x="334" y="33"/>
                      <a:pt x="334" y="33"/>
                    </a:cubicBezTo>
                    <a:cubicBezTo>
                      <a:pt x="334" y="46"/>
                      <a:pt x="334" y="46"/>
                      <a:pt x="334" y="46"/>
                    </a:cubicBezTo>
                    <a:cubicBezTo>
                      <a:pt x="355" y="46"/>
                      <a:pt x="355" y="46"/>
                      <a:pt x="355" y="46"/>
                    </a:cubicBezTo>
                    <a:lnTo>
                      <a:pt x="355" y="56"/>
                    </a:lnTo>
                    <a:close/>
                    <a:moveTo>
                      <a:pt x="351" y="72"/>
                    </a:moveTo>
                    <a:cubicBezTo>
                      <a:pt x="350" y="72"/>
                      <a:pt x="349" y="73"/>
                      <a:pt x="348" y="73"/>
                    </a:cubicBezTo>
                    <a:cubicBezTo>
                      <a:pt x="348" y="73"/>
                      <a:pt x="347" y="73"/>
                      <a:pt x="346" y="73"/>
                    </a:cubicBezTo>
                    <a:cubicBezTo>
                      <a:pt x="344" y="73"/>
                      <a:pt x="342" y="72"/>
                      <a:pt x="340" y="71"/>
                    </a:cubicBezTo>
                    <a:cubicBezTo>
                      <a:pt x="339" y="70"/>
                      <a:pt x="338" y="68"/>
                      <a:pt x="338" y="66"/>
                    </a:cubicBezTo>
                    <a:cubicBezTo>
                      <a:pt x="338" y="65"/>
                      <a:pt x="339" y="64"/>
                      <a:pt x="339" y="64"/>
                    </a:cubicBezTo>
                    <a:cubicBezTo>
                      <a:pt x="339" y="63"/>
                      <a:pt x="340" y="62"/>
                      <a:pt x="340" y="61"/>
                    </a:cubicBezTo>
                    <a:cubicBezTo>
                      <a:pt x="341" y="60"/>
                      <a:pt x="341" y="59"/>
                      <a:pt x="342" y="58"/>
                    </a:cubicBezTo>
                    <a:cubicBezTo>
                      <a:pt x="343" y="58"/>
                      <a:pt x="344" y="57"/>
                      <a:pt x="345" y="56"/>
                    </a:cubicBezTo>
                    <a:cubicBezTo>
                      <a:pt x="351" y="56"/>
                      <a:pt x="351" y="56"/>
                      <a:pt x="351" y="56"/>
                    </a:cubicBezTo>
                    <a:cubicBezTo>
                      <a:pt x="349" y="58"/>
                      <a:pt x="348" y="59"/>
                      <a:pt x="347" y="61"/>
                    </a:cubicBezTo>
                    <a:cubicBezTo>
                      <a:pt x="346" y="62"/>
                      <a:pt x="345" y="63"/>
                      <a:pt x="345" y="65"/>
                    </a:cubicBezTo>
                    <a:cubicBezTo>
                      <a:pt x="345" y="65"/>
                      <a:pt x="345" y="66"/>
                      <a:pt x="346" y="67"/>
                    </a:cubicBezTo>
                    <a:cubicBezTo>
                      <a:pt x="346" y="67"/>
                      <a:pt x="347" y="67"/>
                      <a:pt x="348" y="67"/>
                    </a:cubicBezTo>
                    <a:cubicBezTo>
                      <a:pt x="348" y="67"/>
                      <a:pt x="349" y="67"/>
                      <a:pt x="349" y="67"/>
                    </a:cubicBezTo>
                    <a:cubicBezTo>
                      <a:pt x="350" y="67"/>
                      <a:pt x="350" y="67"/>
                      <a:pt x="351" y="67"/>
                    </a:cubicBezTo>
                    <a:lnTo>
                      <a:pt x="351" y="7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1" name="Freeform 245">
                <a:extLst>
                  <a:ext uri="{FF2B5EF4-FFF2-40B4-BE49-F238E27FC236}">
                    <a16:creationId xmlns:a16="http://schemas.microsoft.com/office/drawing/2014/main" id="{B38BB456-BA40-4D4C-9568-C6D4D85FD510}"/>
                  </a:ext>
                  <a:ext uri="{C183D7F6-B498-43B3-948B-1728B52AA6E4}">
                    <adec:decorative xmlns:adec="http://schemas.microsoft.com/office/drawing/2017/decorative" val="1"/>
                  </a:ext>
                </a:extLst>
              </p:cNvPr>
              <p:cNvSpPr>
                <a:spLocks noEditPoints="1"/>
              </p:cNvSpPr>
              <p:nvPr/>
            </p:nvSpPr>
            <p:spPr bwMode="auto">
              <a:xfrm>
                <a:off x="3223195" y="4154805"/>
                <a:ext cx="219099" cy="1214429"/>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2" name="Freeform 254">
                <a:extLst>
                  <a:ext uri="{FF2B5EF4-FFF2-40B4-BE49-F238E27FC236}">
                    <a16:creationId xmlns:a16="http://schemas.microsoft.com/office/drawing/2014/main" id="{49C842AF-A0BA-1149-9E62-415EB12F19CA}"/>
                  </a:ext>
                  <a:ext uri="{C183D7F6-B498-43B3-948B-1728B52AA6E4}">
                    <adec:decorative xmlns:adec="http://schemas.microsoft.com/office/drawing/2017/decorative" val="1"/>
                  </a:ext>
                </a:extLst>
              </p:cNvPr>
              <p:cNvSpPr>
                <a:spLocks noEditPoints="1"/>
              </p:cNvSpPr>
              <p:nvPr/>
            </p:nvSpPr>
            <p:spPr bwMode="auto">
              <a:xfrm>
                <a:off x="3135349" y="3838615"/>
                <a:ext cx="789584" cy="124724"/>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3" name="Rectangle 82">
                <a:extLst>
                  <a:ext uri="{FF2B5EF4-FFF2-40B4-BE49-F238E27FC236}">
                    <a16:creationId xmlns:a16="http://schemas.microsoft.com/office/drawing/2014/main" id="{BC25B1FD-8C26-C34C-89A2-7A16396076A7}"/>
                  </a:ext>
                </a:extLst>
              </p:cNvPr>
              <p:cNvSpPr/>
              <p:nvPr/>
            </p:nvSpPr>
            <p:spPr bwMode="auto">
              <a:xfrm>
                <a:off x="4338241" y="2838096"/>
                <a:ext cx="3504658" cy="7476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05" eaLnBrk="1" fontAlgn="auto" latinLnBrk="0" hangingPunct="1">
                  <a:lnSpc>
                    <a:spcPct val="100000"/>
                  </a:lnSpc>
                  <a:spcBef>
                    <a:spcPct val="20000"/>
                  </a:spcBef>
                  <a:spcAft>
                    <a:spcPts val="0"/>
                  </a:spcAft>
                  <a:buClrTx/>
                  <a:buSzPct val="90000"/>
                  <a:buFontTx/>
                  <a:buNone/>
                  <a:tabLst/>
                  <a:defRPr/>
                </a:pPr>
                <a:r>
                  <a:rPr kumimoji="0" lang="en-US" sz="5400" b="1" i="0" u="none" strike="noStrike" kern="0" cap="none" spc="0" normalizeH="0" baseline="0" noProof="0">
                    <a:ln>
                      <a:noFill/>
                    </a:ln>
                    <a:gradFill>
                      <a:gsLst>
                        <a:gs pos="0">
                          <a:srgbClr val="50E6FF"/>
                        </a:gs>
                        <a:gs pos="100000">
                          <a:srgbClr val="0078D4"/>
                        </a:gs>
                      </a:gsLst>
                      <a:lin ang="2700000" scaled="1"/>
                    </a:gradFill>
                    <a:effectLst/>
                    <a:uLnTx/>
                    <a:uFillTx/>
                    <a:latin typeface="Segoe UI Semibold"/>
                    <a:cs typeface="Segoe UI" panose="020B0502040204020203" pitchFamily="34" charset="0"/>
                  </a:rPr>
                  <a:t>THANK YOU</a:t>
                </a:r>
              </a:p>
            </p:txBody>
          </p:sp>
        </p:grpSp>
      </p:grpSp>
    </p:spTree>
    <p:extLst>
      <p:ext uri="{BB962C8B-B14F-4D97-AF65-F5344CB8AC3E}">
        <p14:creationId xmlns:p14="http://schemas.microsoft.com/office/powerpoint/2010/main" val="1954232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0335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68408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3235991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433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4025280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5408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10626497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33629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68692199"/>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68649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8452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23593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678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70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36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886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64889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3627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6776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6360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2023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375667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829032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57355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80061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55429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1332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32492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769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919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5537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4561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3363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05093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798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5210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87770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173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09879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636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1531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51697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78240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00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0021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3813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5764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7116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7074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7043341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890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00792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1017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2569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514182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7283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802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0178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1425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225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4062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91241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7482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4436584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21686005"/>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853863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69311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909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935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1108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432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6741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358419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1370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7771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85797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220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9257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6438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5474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34110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1619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56329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91018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16978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04393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8081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21004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34621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83934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4063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52504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6620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62179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4220400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0485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34172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4247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3750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3642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0431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3751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3525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10000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082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8449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608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55012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23376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511014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64894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7956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87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43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9391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17566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332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377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602750" y="2729706"/>
            <a:ext cx="6083799" cy="1398587"/>
          </a:xfrm>
          <a:prstGeom prst="rect">
            <a:avLst/>
          </a:prstGeom>
        </p:spPr>
        <p:txBody>
          <a:bodyPr lIns="0" tIns="0" rIns="0" bIns="0">
            <a:normAutofit/>
          </a:bodyPr>
          <a:lstStyle>
            <a:lvl1pPr marL="0" indent="0">
              <a:lnSpc>
                <a:spcPct val="100000"/>
              </a:lnSpc>
              <a:buNone/>
              <a:defRPr sz="3600" b="0" i="0">
                <a:solidFill>
                  <a:schemeClr val="tx1"/>
                </a:solidFill>
                <a:latin typeface="+mj-lt"/>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819801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661287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108749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3075676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1809856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278197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0962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1_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07808" y="1316736"/>
            <a:ext cx="10974592" cy="365126"/>
          </a:xfrm>
          <a:prstGeom prst="rect">
            <a:avLst/>
          </a:prstGeom>
        </p:spPr>
        <p:txBody>
          <a:bodyPr lIns="0" tIns="0" rIns="0" bIns="0">
            <a:noAutofit/>
          </a:bodyPr>
          <a:lstStyle>
            <a:lvl1pPr marL="0" indent="0" algn="l">
              <a:lnSpc>
                <a:spcPct val="100000"/>
              </a:lnSpc>
              <a:buNone/>
              <a:defRPr sz="2200" b="0" i="0">
                <a:solidFill>
                  <a:schemeClr val="accent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87091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13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551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466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296331"/>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042825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78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303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7675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0823026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2_Blank Title Slide w/ content_1">
    <p:bg>
      <p:bgPr>
        <a:solidFill>
          <a:schemeClr val="bg1"/>
        </a:solidFill>
        <a:effectLst/>
      </p:bgPr>
    </p:bg>
    <p:spTree>
      <p:nvGrpSpPr>
        <p:cNvPr id="1" name=""/>
        <p:cNvGrpSpPr/>
        <p:nvPr/>
      </p:nvGrpSpPr>
      <p:grpSpPr>
        <a:xfrm>
          <a:off x="0" y="0"/>
          <a:ext cx="0" cy="0"/>
          <a:chOff x="0" y="0"/>
          <a:chExt cx="0" cy="0"/>
        </a:xfrm>
      </p:grpSpPr>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26740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07808" y="1316736"/>
            <a:ext cx="10974592" cy="365126"/>
          </a:xfrm>
          <a:prstGeom prst="rect">
            <a:avLst/>
          </a:prstGeom>
        </p:spPr>
        <p:txBody>
          <a:bodyPr lIns="0" tIns="0" rIns="0" bIns="0">
            <a:noAutofit/>
          </a:bodyPr>
          <a:lstStyle>
            <a:lvl1pPr marL="0" indent="0" algn="l">
              <a:lnSpc>
                <a:spcPct val="100000"/>
              </a:lnSpc>
              <a:buNone/>
              <a:defRPr sz="2200" b="0" i="0">
                <a:solidFill>
                  <a:schemeClr val="accent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3127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3_Blank Title Slide w/ content_1">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7019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0600861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07808" y="609600"/>
            <a:ext cx="6417022" cy="674031"/>
          </a:xfrm>
          <a:prstGeom prst="rect">
            <a:avLst/>
          </a:prstGeom>
        </p:spPr>
        <p:txBody>
          <a:bodyPr>
            <a:spAutoFit/>
          </a:bodyPr>
          <a:lstStyle>
            <a:lvl1pPr>
              <a:defRPr lang="en-US" sz="4200" b="1">
                <a:solidFill>
                  <a:schemeClr val="tx1"/>
                </a:solidFill>
                <a:latin typeface="Segoe UI Semibold" panose="020B0502040204020203" pitchFamily="34" charset="0"/>
                <a:ea typeface="+mj-ea"/>
                <a:cs typeface="Segoe UI Semibold" panose="020B0502040204020203" pitchFamily="34" charset="0"/>
              </a:defRPr>
            </a:lvl1pPr>
          </a:lstStyle>
          <a:p>
            <a:pPr marL="0" lvl="0" indent="0">
              <a:spcBef>
                <a:spcPct val="0"/>
              </a:spcBef>
              <a:buNone/>
            </a:pPr>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5456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2812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123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533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41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4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2041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07808" y="609600"/>
            <a:ext cx="3236878" cy="593740"/>
          </a:xfrm>
          <a:prstGeom prst="rect">
            <a:avLst/>
          </a:prstGeom>
        </p:spPr>
        <p:txBody>
          <a:bodyPr>
            <a:noAutofit/>
          </a:bodyPr>
          <a:lstStyle>
            <a:lvl1pPr marL="0" indent="0">
              <a:buNone/>
              <a:defRPr lang="en-US" sz="4200" b="1" i="0" kern="1200" dirty="0">
                <a:solidFill>
                  <a:schemeClr val="accent6"/>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Tree>
    <p:extLst>
      <p:ext uri="{BB962C8B-B14F-4D97-AF65-F5344CB8AC3E}">
        <p14:creationId xmlns:p14="http://schemas.microsoft.com/office/powerpoint/2010/main" val="123668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07808" y="609600"/>
            <a:ext cx="3236878" cy="674031"/>
          </a:xfrm>
          <a:prstGeom prst="rect">
            <a:avLst/>
          </a:prstGeom>
        </p:spPr>
        <p:txBody>
          <a:bodyPr lIns="91440" tIns="45720" rIns="91440" bIns="45720">
            <a:spAutoFit/>
          </a:bodyPr>
          <a:lstStyle>
            <a:lvl1pPr marL="0" indent="0">
              <a:buNone/>
              <a:defRPr lang="en-US" sz="4200" b="1" i="0" kern="1200" dirty="0">
                <a:solidFill>
                  <a:schemeClr val="accent6"/>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Tree>
    <p:extLst>
      <p:ext uri="{BB962C8B-B14F-4D97-AF65-F5344CB8AC3E}">
        <p14:creationId xmlns:p14="http://schemas.microsoft.com/office/powerpoint/2010/main" val="416947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07808" y="609600"/>
            <a:ext cx="6078349" cy="674031"/>
          </a:xfrm>
          <a:prstGeom prst="rect">
            <a:avLst/>
          </a:prstGeom>
        </p:spPr>
        <p:txBody>
          <a:bodyPr>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1321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3792566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07808" y="609600"/>
            <a:ext cx="2891804" cy="673569"/>
          </a:xfrm>
          <a:prstGeom prst="rect">
            <a:avLst/>
          </a:prstGeom>
        </p:spPr>
        <p:txBody>
          <a:bodyPr>
            <a:no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388937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07808" y="609600"/>
            <a:ext cx="6078349" cy="581698"/>
          </a:xfrm>
          <a:prstGeom prst="rect">
            <a:avLst/>
          </a:prstGeom>
        </p:spPr>
        <p:txBody>
          <a:bodyPr lIns="0" tIns="0" rIns="0" bIns="0">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99544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07808" y="609600"/>
            <a:ext cx="2891804" cy="581698"/>
          </a:xfrm>
          <a:prstGeom prst="rect">
            <a:avLst/>
          </a:prstGeom>
        </p:spPr>
        <p:txBody>
          <a:bodyPr lIns="0" tIns="0" rIns="0" bIns="0">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358566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07808" y="609600"/>
            <a:ext cx="2891804" cy="673569"/>
          </a:xfrm>
          <a:prstGeom prst="rect">
            <a:avLst/>
          </a:prstGeom>
        </p:spPr>
        <p:txBody>
          <a:bodyPr lIns="0" tIns="0" rIns="0" bIns="0">
            <a:no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953416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3" y="609600"/>
            <a:ext cx="10947366" cy="674031"/>
          </a:xfrm>
          <a:prstGeom prst="rect">
            <a:avLst/>
          </a:prstGeom>
        </p:spPr>
        <p:txBody>
          <a:bodyPr>
            <a:spAutoFit/>
          </a:bodyPr>
          <a:lstStyle>
            <a:lvl1pPr marL="0" indent="0">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30456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3" y="609600"/>
            <a:ext cx="10947366" cy="674031"/>
          </a:xfrm>
          <a:prstGeom prst="rect">
            <a:avLst/>
          </a:prstGeom>
        </p:spPr>
        <p:txBody>
          <a:bodyPr>
            <a:spAutoFit/>
          </a:bodyPr>
          <a:lstStyle>
            <a:lvl1pPr marL="0" indent="0">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Next steps</a:t>
            </a:r>
          </a:p>
        </p:txBody>
      </p:sp>
    </p:spTree>
    <p:extLst>
      <p:ext uri="{BB962C8B-B14F-4D97-AF65-F5344CB8AC3E}">
        <p14:creationId xmlns:p14="http://schemas.microsoft.com/office/powerpoint/2010/main" val="175437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3" y="609600"/>
            <a:ext cx="3314666" cy="1255728"/>
          </a:xfrm>
          <a:prstGeom prst="rect">
            <a:avLst/>
          </a:prstGeom>
        </p:spPr>
        <p:txBody>
          <a:bodyPr>
            <a:spAutoFit/>
          </a:bodyPr>
          <a:lstStyle>
            <a:lvl1pPr marL="0" indent="0">
              <a:buNone/>
              <a:defRPr lang="en-US" sz="4200" b="1" i="0" kern="1200" dirty="0">
                <a:solidFill>
                  <a:schemeClr val="bg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Get started today</a:t>
            </a:r>
          </a:p>
        </p:txBody>
      </p:sp>
    </p:spTree>
    <p:extLst>
      <p:ext uri="{BB962C8B-B14F-4D97-AF65-F5344CB8AC3E}">
        <p14:creationId xmlns:p14="http://schemas.microsoft.com/office/powerpoint/2010/main" val="47036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721355"/>
            <a:ext cx="3532390" cy="527045"/>
          </a:xfrm>
        </p:spPr>
        <p:txBody>
          <a:bodyPr>
            <a:noAutofit/>
          </a:bodyPr>
          <a:lstStyle>
            <a:lvl1pPr algn="l">
              <a:defRPr sz="3600" b="0"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21030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30829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18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35855287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7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602750" y="2729706"/>
            <a:ext cx="6083799" cy="1398587"/>
          </a:xfrm>
          <a:prstGeom prst="rect">
            <a:avLst/>
          </a:prstGeom>
        </p:spPr>
        <p:txBody>
          <a:bodyPr lIns="0" tIns="0" rIns="0" bIns="0">
            <a:normAutofit/>
          </a:bodyPr>
          <a:lstStyle>
            <a:lvl1pPr marL="0" indent="0">
              <a:lnSpc>
                <a:spcPct val="100000"/>
              </a:lnSpc>
              <a:buNone/>
              <a:defRPr sz="3600" b="0" i="0">
                <a:solidFill>
                  <a:schemeClr val="tx1"/>
                </a:solidFill>
                <a:latin typeface="+mj-lt"/>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620450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432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700294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78309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55871462"/>
      </p:ext>
    </p:extLst>
  </p:cSld>
  <p:clrMapOvr>
    <a:masterClrMapping/>
  </p:clrMapOvr>
  <p:transition>
    <p:fade/>
  </p:transition>
  <p:extLst>
    <p:ext uri="{DCECCB84-F9BA-43D5-87BE-67443E8EF086}">
      <p15:sldGuideLst xmlns:p15="http://schemas.microsoft.com/office/powerpoint/2012/main"/>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21143778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785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6977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0499572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29436552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488339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5783086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240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23999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718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3817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959263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29909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668539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7841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2769220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797074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4018476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6606481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6512189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151573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3245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19217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5086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2471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20654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5621676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627628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0983014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8214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718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17884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238051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54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430468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9148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864553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6564440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2408090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8278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319599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8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0288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03553942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27379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995F-BDF0-461F-A6B0-391AB0D34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F6663-DAAF-4163-A111-30C950B360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99546-2FCE-4BE4-B308-48889B9699D5}"/>
              </a:ext>
            </a:extLst>
          </p:cNvPr>
          <p:cNvSpPr>
            <a:spLocks noGrp="1"/>
          </p:cNvSpPr>
          <p:nvPr>
            <p:ph type="dt" sz="half" idx="10"/>
          </p:nvPr>
        </p:nvSpPr>
        <p:spPr/>
        <p:txBody>
          <a:bodyPr/>
          <a:lstStyle/>
          <a:p>
            <a:fld id="{E7368116-9BAC-4628-8DA8-9BFCAC14B1D0}" type="datetimeFigureOut">
              <a:rPr lang="en-US" smtClean="0"/>
              <a:t>5/16/2024</a:t>
            </a:fld>
            <a:endParaRPr lang="en-US"/>
          </a:p>
        </p:txBody>
      </p:sp>
      <p:sp>
        <p:nvSpPr>
          <p:cNvPr id="5" name="Footer Placeholder 4">
            <a:extLst>
              <a:ext uri="{FF2B5EF4-FFF2-40B4-BE49-F238E27FC236}">
                <a16:creationId xmlns:a16="http://schemas.microsoft.com/office/drawing/2014/main" id="{CD24930C-1CA8-4D5F-BEE9-C1F402701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38EA9-C198-452F-A6DB-C8908D0A981C}"/>
              </a:ext>
            </a:extLst>
          </p:cNvPr>
          <p:cNvSpPr>
            <a:spLocks noGrp="1"/>
          </p:cNvSpPr>
          <p:nvPr>
            <p:ph type="sldNum" sz="quarter" idx="12"/>
          </p:nvPr>
        </p:nvSpPr>
        <p:spPr/>
        <p:txBody>
          <a:bodyPr/>
          <a:lstStyle/>
          <a:p>
            <a:fld id="{8D8F769F-8361-4877-9462-2BB0038A880B}" type="slidenum">
              <a:rPr lang="en-US" smtClean="0"/>
              <a:t>‹#›</a:t>
            </a:fld>
            <a:endParaRPr lang="en-US"/>
          </a:p>
        </p:txBody>
      </p:sp>
    </p:spTree>
    <p:extLst>
      <p:ext uri="{BB962C8B-B14F-4D97-AF65-F5344CB8AC3E}">
        <p14:creationId xmlns:p14="http://schemas.microsoft.com/office/powerpoint/2010/main" val="5048066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07416601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7"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9" y="286382"/>
            <a:ext cx="11653524"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882414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7976507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855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246062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Slide">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BC5F6D-2D3D-9201-3B93-9FF41D430F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defRPr sz="4000" spc="-50" baseline="0">
                <a:solidFill>
                  <a:srgbClr val="AC35AE"/>
                </a:solidFill>
                <a:latin typeface="+mj-lt"/>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2" name="MS logo gray - EMF" descr="Microsoft logo, gray text version">
            <a:extLst>
              <a:ext uri="{FF2B5EF4-FFF2-40B4-BE49-F238E27FC236}">
                <a16:creationId xmlns:a16="http://schemas.microsoft.com/office/drawing/2014/main" id="{BBEE3085-A7E1-6080-02B7-07A2EED8F8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6263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9201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660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6737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910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116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5458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7600582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image" Target="../media/image20.emf"/><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theme" Target="../theme/theme10.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8" Type="http://schemas.openxmlformats.org/officeDocument/2006/relationships/slideLayout" Target="../slideLayouts/slideLayout232.xml"/><Relationship Id="rId3"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9" Type="http://schemas.openxmlformats.org/officeDocument/2006/relationships/slideLayout" Target="../slideLayouts/slideLayout298.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42" Type="http://schemas.openxmlformats.org/officeDocument/2006/relationships/slideLayout" Target="../slideLayouts/slideLayout301.xml"/><Relationship Id="rId47" Type="http://schemas.openxmlformats.org/officeDocument/2006/relationships/slideLayout" Target="../slideLayouts/slideLayout306.xml"/><Relationship Id="rId50" Type="http://schemas.openxmlformats.org/officeDocument/2006/relationships/slideLayout" Target="../slideLayouts/slideLayout309.xml"/><Relationship Id="rId55" Type="http://schemas.openxmlformats.org/officeDocument/2006/relationships/slideLayout" Target="../slideLayouts/slideLayout314.xml"/><Relationship Id="rId63" Type="http://schemas.openxmlformats.org/officeDocument/2006/relationships/image" Target="../media/image20.emf"/><Relationship Id="rId7" Type="http://schemas.openxmlformats.org/officeDocument/2006/relationships/slideLayout" Target="../slideLayouts/slideLayout26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9" Type="http://schemas.openxmlformats.org/officeDocument/2006/relationships/slideLayout" Target="../slideLayouts/slideLayout288.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37" Type="http://schemas.openxmlformats.org/officeDocument/2006/relationships/slideLayout" Target="../slideLayouts/slideLayout296.xml"/><Relationship Id="rId40" Type="http://schemas.openxmlformats.org/officeDocument/2006/relationships/slideLayout" Target="../slideLayouts/slideLayout299.xml"/><Relationship Id="rId45" Type="http://schemas.openxmlformats.org/officeDocument/2006/relationships/slideLayout" Target="../slideLayouts/slideLayout304.xml"/><Relationship Id="rId53" Type="http://schemas.openxmlformats.org/officeDocument/2006/relationships/slideLayout" Target="../slideLayouts/slideLayout312.xml"/><Relationship Id="rId58" Type="http://schemas.openxmlformats.org/officeDocument/2006/relationships/slideLayout" Target="../slideLayouts/slideLayout317.xml"/><Relationship Id="rId5" Type="http://schemas.openxmlformats.org/officeDocument/2006/relationships/slideLayout" Target="../slideLayouts/slideLayout264.xml"/><Relationship Id="rId61" Type="http://schemas.openxmlformats.org/officeDocument/2006/relationships/slideLayout" Target="../slideLayouts/slideLayout320.xml"/><Relationship Id="rId19" Type="http://schemas.openxmlformats.org/officeDocument/2006/relationships/slideLayout" Target="../slideLayouts/slideLayout27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slideLayout" Target="../slideLayouts/slideLayout294.xml"/><Relationship Id="rId43" Type="http://schemas.openxmlformats.org/officeDocument/2006/relationships/slideLayout" Target="../slideLayouts/slideLayout302.xml"/><Relationship Id="rId48" Type="http://schemas.openxmlformats.org/officeDocument/2006/relationships/slideLayout" Target="../slideLayouts/slideLayout307.xml"/><Relationship Id="rId56" Type="http://schemas.openxmlformats.org/officeDocument/2006/relationships/slideLayout" Target="../slideLayouts/slideLayout315.xml"/><Relationship Id="rId8" Type="http://schemas.openxmlformats.org/officeDocument/2006/relationships/slideLayout" Target="../slideLayouts/slideLayout267.xml"/><Relationship Id="rId51" Type="http://schemas.openxmlformats.org/officeDocument/2006/relationships/slideLayout" Target="../slideLayouts/slideLayout310.xml"/><Relationship Id="rId3" Type="http://schemas.openxmlformats.org/officeDocument/2006/relationships/slideLayout" Target="../slideLayouts/slideLayout262.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38" Type="http://schemas.openxmlformats.org/officeDocument/2006/relationships/slideLayout" Target="../slideLayouts/slideLayout297.xml"/><Relationship Id="rId46" Type="http://schemas.openxmlformats.org/officeDocument/2006/relationships/slideLayout" Target="../slideLayouts/slideLayout305.xml"/><Relationship Id="rId59" Type="http://schemas.openxmlformats.org/officeDocument/2006/relationships/slideLayout" Target="../slideLayouts/slideLayout318.xml"/><Relationship Id="rId20" Type="http://schemas.openxmlformats.org/officeDocument/2006/relationships/slideLayout" Target="../slideLayouts/slideLayout279.xml"/><Relationship Id="rId41" Type="http://schemas.openxmlformats.org/officeDocument/2006/relationships/slideLayout" Target="../slideLayouts/slideLayout300.xml"/><Relationship Id="rId54" Type="http://schemas.openxmlformats.org/officeDocument/2006/relationships/slideLayout" Target="../slideLayouts/slideLayout313.xml"/><Relationship Id="rId62" Type="http://schemas.openxmlformats.org/officeDocument/2006/relationships/theme" Target="../theme/theme1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36" Type="http://schemas.openxmlformats.org/officeDocument/2006/relationships/slideLayout" Target="../slideLayouts/slideLayout295.xml"/><Relationship Id="rId49" Type="http://schemas.openxmlformats.org/officeDocument/2006/relationships/slideLayout" Target="../slideLayouts/slideLayout308.xml"/><Relationship Id="rId57" Type="http://schemas.openxmlformats.org/officeDocument/2006/relationships/slideLayout" Target="../slideLayouts/slideLayout316.xml"/><Relationship Id="rId10" Type="http://schemas.openxmlformats.org/officeDocument/2006/relationships/slideLayout" Target="../slideLayouts/slideLayout269.xml"/><Relationship Id="rId31" Type="http://schemas.openxmlformats.org/officeDocument/2006/relationships/slideLayout" Target="../slideLayouts/slideLayout290.xml"/><Relationship Id="rId44" Type="http://schemas.openxmlformats.org/officeDocument/2006/relationships/slideLayout" Target="../slideLayouts/slideLayout303.xml"/><Relationship Id="rId52" Type="http://schemas.openxmlformats.org/officeDocument/2006/relationships/slideLayout" Target="../slideLayouts/slideLayout311.xml"/><Relationship Id="rId60" Type="http://schemas.openxmlformats.org/officeDocument/2006/relationships/slideLayout" Target="../slideLayouts/slideLayout319.xml"/><Relationship Id="rId4" Type="http://schemas.openxmlformats.org/officeDocument/2006/relationships/slideLayout" Target="../slideLayouts/slideLayout263.xml"/><Relationship Id="rId9" Type="http://schemas.openxmlformats.org/officeDocument/2006/relationships/slideLayout" Target="../slideLayouts/slideLayout26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9" Type="http://schemas.openxmlformats.org/officeDocument/2006/relationships/slideLayout" Target="../slideLayouts/slideLayout359.xml"/><Relationship Id="rId21" Type="http://schemas.openxmlformats.org/officeDocument/2006/relationships/slideLayout" Target="../slideLayouts/slideLayout341.xml"/><Relationship Id="rId34" Type="http://schemas.openxmlformats.org/officeDocument/2006/relationships/slideLayout" Target="../slideLayouts/slideLayout354.xml"/><Relationship Id="rId42" Type="http://schemas.openxmlformats.org/officeDocument/2006/relationships/slideLayout" Target="../slideLayouts/slideLayout362.xml"/><Relationship Id="rId47" Type="http://schemas.openxmlformats.org/officeDocument/2006/relationships/slideLayout" Target="../slideLayouts/slideLayout367.xml"/><Relationship Id="rId50" Type="http://schemas.openxmlformats.org/officeDocument/2006/relationships/slideLayout" Target="../slideLayouts/slideLayout370.xml"/><Relationship Id="rId7" Type="http://schemas.openxmlformats.org/officeDocument/2006/relationships/slideLayout" Target="../slideLayouts/slideLayout327.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9" Type="http://schemas.openxmlformats.org/officeDocument/2006/relationships/slideLayout" Target="../slideLayouts/slideLayout349.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37" Type="http://schemas.openxmlformats.org/officeDocument/2006/relationships/slideLayout" Target="../slideLayouts/slideLayout357.xml"/><Relationship Id="rId40" Type="http://schemas.openxmlformats.org/officeDocument/2006/relationships/slideLayout" Target="../slideLayouts/slideLayout360.xml"/><Relationship Id="rId45" Type="http://schemas.openxmlformats.org/officeDocument/2006/relationships/slideLayout" Target="../slideLayouts/slideLayout365.xml"/><Relationship Id="rId53" Type="http://schemas.openxmlformats.org/officeDocument/2006/relationships/image" Target="../media/image107.png"/><Relationship Id="rId5" Type="http://schemas.openxmlformats.org/officeDocument/2006/relationships/slideLayout" Target="../slideLayouts/slideLayout325.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4" Type="http://schemas.openxmlformats.org/officeDocument/2006/relationships/slideLayout" Target="../slideLayouts/slideLayout364.xml"/><Relationship Id="rId52" Type="http://schemas.openxmlformats.org/officeDocument/2006/relationships/theme" Target="../theme/theme12.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35" Type="http://schemas.openxmlformats.org/officeDocument/2006/relationships/slideLayout" Target="../slideLayouts/slideLayout355.xml"/><Relationship Id="rId43" Type="http://schemas.openxmlformats.org/officeDocument/2006/relationships/slideLayout" Target="../slideLayouts/slideLayout363.xml"/><Relationship Id="rId48" Type="http://schemas.openxmlformats.org/officeDocument/2006/relationships/slideLayout" Target="../slideLayouts/slideLayout368.xml"/><Relationship Id="rId8" Type="http://schemas.openxmlformats.org/officeDocument/2006/relationships/slideLayout" Target="../slideLayouts/slideLayout328.xml"/><Relationship Id="rId51" Type="http://schemas.openxmlformats.org/officeDocument/2006/relationships/slideLayout" Target="../slideLayouts/slideLayout371.xml"/><Relationship Id="rId3" Type="http://schemas.openxmlformats.org/officeDocument/2006/relationships/slideLayout" Target="../slideLayouts/slideLayout323.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slideLayout" Target="../slideLayouts/slideLayout353.xml"/><Relationship Id="rId38" Type="http://schemas.openxmlformats.org/officeDocument/2006/relationships/slideLayout" Target="../slideLayouts/slideLayout358.xml"/><Relationship Id="rId46" Type="http://schemas.openxmlformats.org/officeDocument/2006/relationships/slideLayout" Target="../slideLayouts/slideLayout366.xml"/><Relationship Id="rId20" Type="http://schemas.openxmlformats.org/officeDocument/2006/relationships/slideLayout" Target="../slideLayouts/slideLayout340.xml"/><Relationship Id="rId41" Type="http://schemas.openxmlformats.org/officeDocument/2006/relationships/slideLayout" Target="../slideLayouts/slideLayout361.xml"/><Relationship Id="rId54" Type="http://schemas.openxmlformats.org/officeDocument/2006/relationships/image" Target="../media/image108.sv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36" Type="http://schemas.openxmlformats.org/officeDocument/2006/relationships/slideLayout" Target="../slideLayouts/slideLayout356.xml"/><Relationship Id="rId49" Type="http://schemas.openxmlformats.org/officeDocument/2006/relationships/slideLayout" Target="../slideLayouts/slideLayout36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26" Type="http://schemas.openxmlformats.org/officeDocument/2006/relationships/slideLayout" Target="../slideLayouts/slideLayout397.xml"/><Relationship Id="rId39" Type="http://schemas.openxmlformats.org/officeDocument/2006/relationships/slideLayout" Target="../slideLayouts/slideLayout410.xml"/><Relationship Id="rId21" Type="http://schemas.openxmlformats.org/officeDocument/2006/relationships/slideLayout" Target="../slideLayouts/slideLayout392.xml"/><Relationship Id="rId34" Type="http://schemas.openxmlformats.org/officeDocument/2006/relationships/slideLayout" Target="../slideLayouts/slideLayout405.xml"/><Relationship Id="rId42" Type="http://schemas.openxmlformats.org/officeDocument/2006/relationships/slideLayout" Target="../slideLayouts/slideLayout413.xml"/><Relationship Id="rId47" Type="http://schemas.openxmlformats.org/officeDocument/2006/relationships/slideLayout" Target="../slideLayouts/slideLayout418.xml"/><Relationship Id="rId50" Type="http://schemas.openxmlformats.org/officeDocument/2006/relationships/theme" Target="../theme/theme13.xml"/><Relationship Id="rId7" Type="http://schemas.openxmlformats.org/officeDocument/2006/relationships/slideLayout" Target="../slideLayouts/slideLayout37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9" Type="http://schemas.openxmlformats.org/officeDocument/2006/relationships/slideLayout" Target="../slideLayouts/slideLayout400.xml"/><Relationship Id="rId11" Type="http://schemas.openxmlformats.org/officeDocument/2006/relationships/slideLayout" Target="../slideLayouts/slideLayout382.xml"/><Relationship Id="rId24" Type="http://schemas.openxmlformats.org/officeDocument/2006/relationships/slideLayout" Target="../slideLayouts/slideLayout395.xml"/><Relationship Id="rId32" Type="http://schemas.openxmlformats.org/officeDocument/2006/relationships/slideLayout" Target="../slideLayouts/slideLayout403.xml"/><Relationship Id="rId37" Type="http://schemas.openxmlformats.org/officeDocument/2006/relationships/slideLayout" Target="../slideLayouts/slideLayout408.xml"/><Relationship Id="rId40" Type="http://schemas.openxmlformats.org/officeDocument/2006/relationships/slideLayout" Target="../slideLayouts/slideLayout411.xml"/><Relationship Id="rId45" Type="http://schemas.openxmlformats.org/officeDocument/2006/relationships/slideLayout" Target="../slideLayouts/slideLayout416.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23" Type="http://schemas.openxmlformats.org/officeDocument/2006/relationships/slideLayout" Target="../slideLayouts/slideLayout394.xml"/><Relationship Id="rId28" Type="http://schemas.openxmlformats.org/officeDocument/2006/relationships/slideLayout" Target="../slideLayouts/slideLayout399.xml"/><Relationship Id="rId36" Type="http://schemas.openxmlformats.org/officeDocument/2006/relationships/slideLayout" Target="../slideLayouts/slideLayout407.xml"/><Relationship Id="rId49" Type="http://schemas.openxmlformats.org/officeDocument/2006/relationships/slideLayout" Target="../slideLayouts/slideLayout420.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31" Type="http://schemas.openxmlformats.org/officeDocument/2006/relationships/slideLayout" Target="../slideLayouts/slideLayout402.xml"/><Relationship Id="rId44" Type="http://schemas.openxmlformats.org/officeDocument/2006/relationships/slideLayout" Target="../slideLayouts/slideLayout415.xml"/><Relationship Id="rId52" Type="http://schemas.openxmlformats.org/officeDocument/2006/relationships/image" Target="../media/image108.svg"/><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 Id="rId22" Type="http://schemas.openxmlformats.org/officeDocument/2006/relationships/slideLayout" Target="../slideLayouts/slideLayout393.xml"/><Relationship Id="rId27" Type="http://schemas.openxmlformats.org/officeDocument/2006/relationships/slideLayout" Target="../slideLayouts/slideLayout398.xml"/><Relationship Id="rId30" Type="http://schemas.openxmlformats.org/officeDocument/2006/relationships/slideLayout" Target="../slideLayouts/slideLayout401.xml"/><Relationship Id="rId35" Type="http://schemas.openxmlformats.org/officeDocument/2006/relationships/slideLayout" Target="../slideLayouts/slideLayout406.xml"/><Relationship Id="rId43" Type="http://schemas.openxmlformats.org/officeDocument/2006/relationships/slideLayout" Target="../slideLayouts/slideLayout414.xml"/><Relationship Id="rId48" Type="http://schemas.openxmlformats.org/officeDocument/2006/relationships/slideLayout" Target="../slideLayouts/slideLayout419.xml"/><Relationship Id="rId8" Type="http://schemas.openxmlformats.org/officeDocument/2006/relationships/slideLayout" Target="../slideLayouts/slideLayout379.xml"/><Relationship Id="rId51" Type="http://schemas.openxmlformats.org/officeDocument/2006/relationships/image" Target="../media/image107.png"/><Relationship Id="rId3" Type="http://schemas.openxmlformats.org/officeDocument/2006/relationships/slideLayout" Target="../slideLayouts/slideLayout374.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5" Type="http://schemas.openxmlformats.org/officeDocument/2006/relationships/slideLayout" Target="../slideLayouts/slideLayout396.xml"/><Relationship Id="rId33" Type="http://schemas.openxmlformats.org/officeDocument/2006/relationships/slideLayout" Target="../slideLayouts/slideLayout404.xml"/><Relationship Id="rId38" Type="http://schemas.openxmlformats.org/officeDocument/2006/relationships/slideLayout" Target="../slideLayouts/slideLayout409.xml"/><Relationship Id="rId46" Type="http://schemas.openxmlformats.org/officeDocument/2006/relationships/slideLayout" Target="../slideLayouts/slideLayout417.xml"/><Relationship Id="rId20" Type="http://schemas.openxmlformats.org/officeDocument/2006/relationships/slideLayout" Target="../slideLayouts/slideLayout391.xml"/><Relationship Id="rId41" Type="http://schemas.openxmlformats.org/officeDocument/2006/relationships/slideLayout" Target="../slideLayouts/slideLayout412.xml"/><Relationship Id="rId1" Type="http://schemas.openxmlformats.org/officeDocument/2006/relationships/slideLayout" Target="../slideLayouts/slideLayout372.xml"/><Relationship Id="rId6" Type="http://schemas.openxmlformats.org/officeDocument/2006/relationships/slideLayout" Target="../slideLayouts/slideLayout37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8.xml"/><Relationship Id="rId13" Type="http://schemas.openxmlformats.org/officeDocument/2006/relationships/slideLayout" Target="../slideLayouts/slideLayout433.xml"/><Relationship Id="rId3" Type="http://schemas.openxmlformats.org/officeDocument/2006/relationships/slideLayout" Target="../slideLayouts/slideLayout423.xml"/><Relationship Id="rId7" Type="http://schemas.openxmlformats.org/officeDocument/2006/relationships/slideLayout" Target="../slideLayouts/slideLayout427.xml"/><Relationship Id="rId12" Type="http://schemas.openxmlformats.org/officeDocument/2006/relationships/slideLayout" Target="../slideLayouts/slideLayout432.xml"/><Relationship Id="rId17" Type="http://schemas.openxmlformats.org/officeDocument/2006/relationships/theme" Target="../theme/theme14.xml"/><Relationship Id="rId2" Type="http://schemas.openxmlformats.org/officeDocument/2006/relationships/slideLayout" Target="../slideLayouts/slideLayout422.xml"/><Relationship Id="rId16" Type="http://schemas.openxmlformats.org/officeDocument/2006/relationships/slideLayout" Target="../slideLayouts/slideLayout436.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5" Type="http://schemas.openxmlformats.org/officeDocument/2006/relationships/slideLayout" Target="../slideLayouts/slideLayout425.xml"/><Relationship Id="rId15" Type="http://schemas.openxmlformats.org/officeDocument/2006/relationships/slideLayout" Target="../slideLayouts/slideLayout435.xml"/><Relationship Id="rId10" Type="http://schemas.openxmlformats.org/officeDocument/2006/relationships/slideLayout" Target="../slideLayouts/slideLayout430.xml"/><Relationship Id="rId4" Type="http://schemas.openxmlformats.org/officeDocument/2006/relationships/slideLayout" Target="../slideLayouts/slideLayout424.xml"/><Relationship Id="rId9" Type="http://schemas.openxmlformats.org/officeDocument/2006/relationships/slideLayout" Target="../slideLayouts/slideLayout429.xml"/><Relationship Id="rId14" Type="http://schemas.openxmlformats.org/officeDocument/2006/relationships/slideLayout" Target="../slideLayouts/slideLayout43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44.xml"/><Relationship Id="rId13" Type="http://schemas.openxmlformats.org/officeDocument/2006/relationships/slideLayout" Target="../slideLayouts/slideLayout449.xml"/><Relationship Id="rId18" Type="http://schemas.openxmlformats.org/officeDocument/2006/relationships/slideLayout" Target="../slideLayouts/slideLayout454.xml"/><Relationship Id="rId26" Type="http://schemas.openxmlformats.org/officeDocument/2006/relationships/slideLayout" Target="../slideLayouts/slideLayout462.xml"/><Relationship Id="rId3" Type="http://schemas.openxmlformats.org/officeDocument/2006/relationships/slideLayout" Target="../slideLayouts/slideLayout439.xml"/><Relationship Id="rId21" Type="http://schemas.openxmlformats.org/officeDocument/2006/relationships/slideLayout" Target="../slideLayouts/slideLayout457.xml"/><Relationship Id="rId7" Type="http://schemas.openxmlformats.org/officeDocument/2006/relationships/slideLayout" Target="../slideLayouts/slideLayout443.xml"/><Relationship Id="rId12" Type="http://schemas.openxmlformats.org/officeDocument/2006/relationships/slideLayout" Target="../slideLayouts/slideLayout448.xml"/><Relationship Id="rId17" Type="http://schemas.openxmlformats.org/officeDocument/2006/relationships/slideLayout" Target="../slideLayouts/slideLayout453.xml"/><Relationship Id="rId25" Type="http://schemas.openxmlformats.org/officeDocument/2006/relationships/slideLayout" Target="../slideLayouts/slideLayout461.xml"/><Relationship Id="rId2" Type="http://schemas.openxmlformats.org/officeDocument/2006/relationships/slideLayout" Target="../slideLayouts/slideLayout438.xml"/><Relationship Id="rId16" Type="http://schemas.openxmlformats.org/officeDocument/2006/relationships/slideLayout" Target="../slideLayouts/slideLayout452.xml"/><Relationship Id="rId20" Type="http://schemas.openxmlformats.org/officeDocument/2006/relationships/slideLayout" Target="../slideLayouts/slideLayout456.xml"/><Relationship Id="rId29" Type="http://schemas.openxmlformats.org/officeDocument/2006/relationships/slideLayout" Target="../slideLayouts/slideLayout465.xml"/><Relationship Id="rId1" Type="http://schemas.openxmlformats.org/officeDocument/2006/relationships/slideLayout" Target="../slideLayouts/slideLayout437.xml"/><Relationship Id="rId6" Type="http://schemas.openxmlformats.org/officeDocument/2006/relationships/slideLayout" Target="../slideLayouts/slideLayout442.xml"/><Relationship Id="rId11" Type="http://schemas.openxmlformats.org/officeDocument/2006/relationships/slideLayout" Target="../slideLayouts/slideLayout447.xml"/><Relationship Id="rId24" Type="http://schemas.openxmlformats.org/officeDocument/2006/relationships/slideLayout" Target="../slideLayouts/slideLayout460.xml"/><Relationship Id="rId5" Type="http://schemas.openxmlformats.org/officeDocument/2006/relationships/slideLayout" Target="../slideLayouts/slideLayout441.xml"/><Relationship Id="rId15" Type="http://schemas.openxmlformats.org/officeDocument/2006/relationships/slideLayout" Target="../slideLayouts/slideLayout451.xml"/><Relationship Id="rId23" Type="http://schemas.openxmlformats.org/officeDocument/2006/relationships/slideLayout" Target="../slideLayouts/slideLayout459.xml"/><Relationship Id="rId28" Type="http://schemas.openxmlformats.org/officeDocument/2006/relationships/slideLayout" Target="../slideLayouts/slideLayout464.xml"/><Relationship Id="rId10" Type="http://schemas.openxmlformats.org/officeDocument/2006/relationships/slideLayout" Target="../slideLayouts/slideLayout446.xml"/><Relationship Id="rId19" Type="http://schemas.openxmlformats.org/officeDocument/2006/relationships/slideLayout" Target="../slideLayouts/slideLayout455.xml"/><Relationship Id="rId4" Type="http://schemas.openxmlformats.org/officeDocument/2006/relationships/slideLayout" Target="../slideLayouts/slideLayout440.xml"/><Relationship Id="rId9" Type="http://schemas.openxmlformats.org/officeDocument/2006/relationships/slideLayout" Target="../slideLayouts/slideLayout445.xml"/><Relationship Id="rId14" Type="http://schemas.openxmlformats.org/officeDocument/2006/relationships/slideLayout" Target="../slideLayouts/slideLayout450.xml"/><Relationship Id="rId22" Type="http://schemas.openxmlformats.org/officeDocument/2006/relationships/slideLayout" Target="../slideLayouts/slideLayout458.xml"/><Relationship Id="rId27" Type="http://schemas.openxmlformats.org/officeDocument/2006/relationships/slideLayout" Target="../slideLayouts/slideLayout463.xml"/><Relationship Id="rId30"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4.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slideLayout" Target="../slideLayouts/slideLayout74.xml"/><Relationship Id="rId47" Type="http://schemas.openxmlformats.org/officeDocument/2006/relationships/slideLayout" Target="../slideLayouts/slideLayout79.xml"/><Relationship Id="rId50" Type="http://schemas.openxmlformats.org/officeDocument/2006/relationships/slideLayout" Target="../slideLayouts/slideLayout82.xml"/><Relationship Id="rId55" Type="http://schemas.openxmlformats.org/officeDocument/2006/relationships/slideLayout" Target="../slideLayouts/slideLayout87.xml"/><Relationship Id="rId63" Type="http://schemas.openxmlformats.org/officeDocument/2006/relationships/image" Target="../media/image20.emf"/><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9" Type="http://schemas.openxmlformats.org/officeDocument/2006/relationships/slideLayout" Target="../slideLayouts/slideLayout61.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45" Type="http://schemas.openxmlformats.org/officeDocument/2006/relationships/slideLayout" Target="../slideLayouts/slideLayout77.xml"/><Relationship Id="rId53" Type="http://schemas.openxmlformats.org/officeDocument/2006/relationships/slideLayout" Target="../slideLayouts/slideLayout85.xml"/><Relationship Id="rId58" Type="http://schemas.openxmlformats.org/officeDocument/2006/relationships/slideLayout" Target="../slideLayouts/slideLayout90.xml"/><Relationship Id="rId5" Type="http://schemas.openxmlformats.org/officeDocument/2006/relationships/slideLayout" Target="../slideLayouts/slideLayout37.xml"/><Relationship Id="rId61" Type="http://schemas.openxmlformats.org/officeDocument/2006/relationships/slideLayout" Target="../slideLayouts/slideLayout93.xml"/><Relationship Id="rId19" Type="http://schemas.openxmlformats.org/officeDocument/2006/relationships/slideLayout" Target="../slideLayouts/slideLayout5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43" Type="http://schemas.openxmlformats.org/officeDocument/2006/relationships/slideLayout" Target="../slideLayouts/slideLayout75.xml"/><Relationship Id="rId48" Type="http://schemas.openxmlformats.org/officeDocument/2006/relationships/slideLayout" Target="../slideLayouts/slideLayout80.xml"/><Relationship Id="rId56" Type="http://schemas.openxmlformats.org/officeDocument/2006/relationships/slideLayout" Target="../slideLayouts/slideLayout88.xml"/><Relationship Id="rId8" Type="http://schemas.openxmlformats.org/officeDocument/2006/relationships/slideLayout" Target="../slideLayouts/slideLayout40.xml"/><Relationship Id="rId51" Type="http://schemas.openxmlformats.org/officeDocument/2006/relationships/slideLayout" Target="../slideLayouts/slideLayout83.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46" Type="http://schemas.openxmlformats.org/officeDocument/2006/relationships/slideLayout" Target="../slideLayouts/slideLayout78.xml"/><Relationship Id="rId59" Type="http://schemas.openxmlformats.org/officeDocument/2006/relationships/slideLayout" Target="../slideLayouts/slideLayout91.xml"/><Relationship Id="rId20" Type="http://schemas.openxmlformats.org/officeDocument/2006/relationships/slideLayout" Target="../slideLayouts/slideLayout52.xml"/><Relationship Id="rId41" Type="http://schemas.openxmlformats.org/officeDocument/2006/relationships/slideLayout" Target="../slideLayouts/slideLayout73.xml"/><Relationship Id="rId54" Type="http://schemas.openxmlformats.org/officeDocument/2006/relationships/slideLayout" Target="../slideLayouts/slideLayout86.xml"/><Relationship Id="rId62" Type="http://schemas.openxmlformats.org/officeDocument/2006/relationships/theme" Target="../theme/theme6.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49" Type="http://schemas.openxmlformats.org/officeDocument/2006/relationships/slideLayout" Target="../slideLayouts/slideLayout81.xml"/><Relationship Id="rId57" Type="http://schemas.openxmlformats.org/officeDocument/2006/relationships/slideLayout" Target="../slideLayouts/slideLayout89.xml"/><Relationship Id="rId10" Type="http://schemas.openxmlformats.org/officeDocument/2006/relationships/slideLayout" Target="../slideLayouts/slideLayout42.xml"/><Relationship Id="rId31" Type="http://schemas.openxmlformats.org/officeDocument/2006/relationships/slideLayout" Target="../slideLayouts/slideLayout63.xml"/><Relationship Id="rId44" Type="http://schemas.openxmlformats.org/officeDocument/2006/relationships/slideLayout" Target="../slideLayouts/slideLayout76.xml"/><Relationship Id="rId52" Type="http://schemas.openxmlformats.org/officeDocument/2006/relationships/slideLayout" Target="../slideLayouts/slideLayout84.xml"/><Relationship Id="rId60" Type="http://schemas.openxmlformats.org/officeDocument/2006/relationships/slideLayout" Target="../slideLayouts/slideLayout9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55" Type="http://schemas.openxmlformats.org/officeDocument/2006/relationships/image" Target="../media/image20.emf"/><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3" Type="http://schemas.openxmlformats.org/officeDocument/2006/relationships/slideLayout" Target="../slideLayouts/slideLayout172.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slideLayout" Target="../slideLayouts/slideLayout171.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56" Type="http://schemas.openxmlformats.org/officeDocument/2006/relationships/image" Target="../media/image39.jpeg"/><Relationship Id="rId8" Type="http://schemas.openxmlformats.org/officeDocument/2006/relationships/slideLayout" Target="../slideLayouts/slideLayout127.xml"/><Relationship Id="rId51" Type="http://schemas.openxmlformats.org/officeDocument/2006/relationships/slideLayout" Target="../slideLayouts/slideLayout170.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54" Type="http://schemas.openxmlformats.org/officeDocument/2006/relationships/theme" Target="../theme/theme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theme" Target="../theme/theme9.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image" Target="../media/image20.emf"/><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675" r:id="rId1"/>
    <p:sldLayoutId id="2147483649"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43855803"/>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6" r:id="rId16"/>
    <p:sldLayoutId id="2147484157" r:id="rId17"/>
    <p:sldLayoutId id="2147484158" r:id="rId18"/>
    <p:sldLayoutId id="2147484159" r:id="rId19"/>
    <p:sldLayoutId id="2147484160" r:id="rId20"/>
    <p:sldLayoutId id="2147484161" r:id="rId21"/>
    <p:sldLayoutId id="2147484162" r:id="rId22"/>
    <p:sldLayoutId id="2147484163" r:id="rId23"/>
    <p:sldLayoutId id="2147484164" r:id="rId24"/>
    <p:sldLayoutId id="2147484165" r:id="rId25"/>
    <p:sldLayoutId id="2147484166" r:id="rId26"/>
    <p:sldLayoutId id="2147483969" r:id="rId27"/>
    <p:sldLayoutId id="2147483970" r:id="rId28"/>
    <p:sldLayoutId id="2147483971" r:id="rId29"/>
    <p:sldLayoutId id="2147483972" r:id="rId30"/>
    <p:sldLayoutId id="2147483973" r:id="rId31"/>
    <p:sldLayoutId id="2147483974" r:id="rId32"/>
    <p:sldLayoutId id="2147483975" r:id="rId33"/>
    <p:sldLayoutId id="2147483976" r:id="rId34"/>
    <p:sldLayoutId id="2147483977"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49" name="Footer Placeholder 4">
            <a:extLst>
              <a:ext uri="{FF2B5EF4-FFF2-40B4-BE49-F238E27FC236}">
                <a16:creationId xmlns:a16="http://schemas.microsoft.com/office/drawing/2014/main" id="{03D65E6D-D998-B049-AD1F-8436DB4A9989}"/>
              </a:ext>
            </a:extLst>
          </p:cNvPr>
          <p:cNvSpPr>
            <a:spLocks noGrp="1"/>
          </p:cNvSpPr>
          <p:nvPr>
            <p:ph type="ftr" sz="quarter" idx="3"/>
          </p:nvPr>
        </p:nvSpPr>
        <p:spPr>
          <a:xfrm>
            <a:off x="584201" y="6292850"/>
            <a:ext cx="11025188" cy="271463"/>
          </a:xfrm>
          <a:prstGeom prst="rect">
            <a:avLst/>
          </a:prstGeom>
        </p:spPr>
        <p:txBody>
          <a:bodyPr vert="horz" lIns="0" tIns="45720" rIns="91440" bIns="45720" rtlCol="0" anchor="b"/>
          <a:lstStyle>
            <a:lvl1pPr algn="l">
              <a:defRPr sz="1000">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724454309"/>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 id="2147483998" r:id="rId20"/>
    <p:sldLayoutId id="2147483999" r:id="rId21"/>
    <p:sldLayoutId id="2147484000" r:id="rId22"/>
    <p:sldLayoutId id="2147484001" r:id="rId23"/>
    <p:sldLayoutId id="2147484002" r:id="rId24"/>
    <p:sldLayoutId id="2147484003" r:id="rId25"/>
    <p:sldLayoutId id="2147484004" r:id="rId26"/>
    <p:sldLayoutId id="2147484169" r:id="rId27"/>
    <p:sldLayoutId id="2147484170" r:id="rId28"/>
    <p:sldLayoutId id="2147484171" r:id="rId29"/>
    <p:sldLayoutId id="2147484172" r:id="rId30"/>
    <p:sldLayoutId id="2147484173" r:id="rId31"/>
    <p:sldLayoutId id="2147484174" r:id="rId32"/>
    <p:sldLayoutId id="2147484175" r:id="rId33"/>
    <p:sldLayoutId id="2147484176" r:id="rId34"/>
    <p:sldLayoutId id="2147484177" r:id="rId35"/>
    <p:sldLayoutId id="2147484178" r:id="rId36"/>
    <p:sldLayoutId id="2147484179" r:id="rId37"/>
    <p:sldLayoutId id="2147484180" r:id="rId38"/>
    <p:sldLayoutId id="2147484181" r:id="rId39"/>
    <p:sldLayoutId id="2147484182" r:id="rId40"/>
    <p:sldLayoutId id="2147484183" r:id="rId41"/>
    <p:sldLayoutId id="2147484184" r:id="rId42"/>
    <p:sldLayoutId id="2147484185" r:id="rId43"/>
    <p:sldLayoutId id="2147484186" r:id="rId44"/>
    <p:sldLayoutId id="2147484187" r:id="rId45"/>
    <p:sldLayoutId id="2147484188" r:id="rId46"/>
    <p:sldLayoutId id="2147484189" r:id="rId47"/>
    <p:sldLayoutId id="2147484190" r:id="rId48"/>
    <p:sldLayoutId id="2147484191" r:id="rId49"/>
    <p:sldLayoutId id="2147484192" r:id="rId50"/>
    <p:sldLayoutId id="2147484155" r:id="rId51"/>
    <p:sldLayoutId id="2147484030" r:id="rId52"/>
    <p:sldLayoutId id="2147484031" r:id="rId53"/>
    <p:sldLayoutId id="2147484032" r:id="rId54"/>
    <p:sldLayoutId id="2147484033" r:id="rId55"/>
    <p:sldLayoutId id="2147484034" r:id="rId56"/>
    <p:sldLayoutId id="2147484035" r:id="rId57"/>
    <p:sldLayoutId id="2147484036" r:id="rId58"/>
    <p:sldLayoutId id="2147484037" r:id="rId59"/>
    <p:sldLayoutId id="2147484038" r:id="rId60"/>
    <p:sldLayoutId id="2147484039"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4161759945"/>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42" r:id="rId47"/>
    <p:sldLayoutId id="2147483843" r:id="rId48"/>
    <p:sldLayoutId id="2147483844" r:id="rId49"/>
    <p:sldLayoutId id="2147483845" r:id="rId50"/>
    <p:sldLayoutId id="2147483846"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89738867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 id="2147483946" r:id="rId37"/>
    <p:sldLayoutId id="2147483947" r:id="rId38"/>
    <p:sldLayoutId id="2147483948" r:id="rId39"/>
    <p:sldLayoutId id="2147483949" r:id="rId40"/>
    <p:sldLayoutId id="2147483950" r:id="rId41"/>
    <p:sldLayoutId id="2147483951" r:id="rId42"/>
    <p:sldLayoutId id="2147483952" r:id="rId43"/>
    <p:sldLayoutId id="2147483953" r:id="rId44"/>
    <p:sldLayoutId id="2147483954" r:id="rId45"/>
    <p:sldLayoutId id="2147483955" r:id="rId46"/>
    <p:sldLayoutId id="2147483956" r:id="rId47"/>
    <p:sldLayoutId id="2147483957" r:id="rId48"/>
    <p:sldLayoutId id="214748402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9" name="Title Placeholder 1">
            <a:extLst>
              <a:ext uri="{FF2B5EF4-FFF2-40B4-BE49-F238E27FC236}">
                <a16:creationId xmlns:a16="http://schemas.microsoft.com/office/drawing/2014/main" id="{24F617CE-1C1F-4370-E90B-82EB8BF8CB3B}"/>
              </a:ext>
            </a:extLst>
          </p:cNvPr>
          <p:cNvSpPr>
            <a:spLocks noGrp="1"/>
          </p:cNvSpPr>
          <p:nvPr>
            <p:ph type="title"/>
          </p:nvPr>
        </p:nvSpPr>
        <p:spPr>
          <a:xfrm>
            <a:off x="607808" y="655766"/>
            <a:ext cx="10974591" cy="498598"/>
          </a:xfrm>
          <a:prstGeom prst="rect">
            <a:avLst/>
          </a:prstGeom>
        </p:spPr>
        <p:txBody>
          <a:bodyPr vert="horz" lIns="0" tIns="0" rIns="0" bIns="0" rtlCol="0" anchor="ctr">
            <a:spAutoFit/>
          </a:bodyPr>
          <a:lstStyle/>
          <a:p>
            <a:r>
              <a:rPr lang="en-US"/>
              <a:t>Section Title Slides</a:t>
            </a:r>
          </a:p>
        </p:txBody>
      </p:sp>
    </p:spTree>
    <p:extLst>
      <p:ext uri="{BB962C8B-B14F-4D97-AF65-F5344CB8AC3E}">
        <p14:creationId xmlns:p14="http://schemas.microsoft.com/office/powerpoint/2010/main" val="425281444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4085" r:id="rId11"/>
    <p:sldLayoutId id="2147483772" r:id="rId12"/>
    <p:sldLayoutId id="2147483865" r:id="rId13"/>
    <p:sldLayoutId id="2147483866" r:id="rId14"/>
    <p:sldLayoutId id="2147483867" r:id="rId15"/>
    <p:sldLayoutId id="214748421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914400" rtl="0" eaLnBrk="1" latinLnBrk="0" hangingPunct="1">
        <a:lnSpc>
          <a:spcPct val="90000"/>
        </a:lnSpc>
        <a:spcBef>
          <a:spcPts val="1000"/>
        </a:spcBef>
        <a:buFont typeface="Arial" panose="020B0604020202020204" pitchFamily="34" charset="0"/>
        <a:buNone/>
        <a:defRPr lang="en-US" sz="3600" b="0" i="0" kern="1200" dirty="0">
          <a:solidFill>
            <a:schemeClr val="tx1"/>
          </a:solidFill>
          <a:latin typeface="Segoe UI Semibold" panose="020B0502040204020203" pitchFamily="34" charset="0"/>
          <a:ea typeface="+mn-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28">
          <p15:clr>
            <a:srgbClr val="A4A3A4"/>
          </p15:clr>
        </p15:guide>
        <p15:guide id="2" pos="192">
          <p15:clr>
            <a:srgbClr val="A4A3A4"/>
          </p15:clr>
        </p15:guide>
        <p15:guide id="3" orient="horz" pos="3936">
          <p15:clr>
            <a:srgbClr val="F26B43"/>
          </p15:clr>
        </p15:guide>
        <p15:guide id="4" pos="384">
          <p15:clr>
            <a:srgbClr val="F26B43"/>
          </p15:clr>
        </p15:guide>
        <p15:guide id="5" pos="7296">
          <p15:clr>
            <a:srgbClr val="F26B43"/>
          </p15:clr>
        </p15:guide>
        <p15:guide id="6" pos="7488">
          <p15:clr>
            <a:srgbClr val="A4A3A4"/>
          </p15:clr>
        </p15:guide>
        <p15:guide id="7" orient="horz" pos="192">
          <p15:clr>
            <a:srgbClr val="A4A3A4"/>
          </p15:clr>
        </p15:guide>
        <p15:guide id="8" orient="horz" pos="38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8" y="655766"/>
            <a:ext cx="10974591" cy="581698"/>
          </a:xfrm>
          <a:prstGeom prst="rect">
            <a:avLst/>
          </a:prstGeom>
        </p:spPr>
        <p:txBody>
          <a:bodyPr vert="horz" lIns="0" tIns="0" rIns="0" bIns="0" rtlCol="0" anchor="ctr">
            <a:sp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077929379"/>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 id="2147484028" r:id="rId23"/>
    <p:sldLayoutId id="2147484083" r:id="rId24"/>
    <p:sldLayoutId id="2147484213" r:id="rId25"/>
    <p:sldLayoutId id="2147484217" r:id="rId26"/>
    <p:sldLayoutId id="2147484219" r:id="rId27"/>
    <p:sldLayoutId id="2147484222" r:id="rId28"/>
    <p:sldLayoutId id="214748422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algn="l" defTabSz="914400" rtl="0" eaLnBrk="1" latinLnBrk="0" hangingPunct="1">
        <a:lnSpc>
          <a:spcPct val="9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A4A3A4"/>
          </p15:clr>
        </p15:guide>
        <p15:guide id="2" pos="7488">
          <p15:clr>
            <a:srgbClr val="A4A3A4"/>
          </p15:clr>
        </p15:guide>
        <p15:guide id="3" pos="384">
          <p15:clr>
            <a:srgbClr val="F26B43"/>
          </p15:clr>
        </p15:guide>
        <p15:guide id="6" pos="7296">
          <p15:clr>
            <a:srgbClr val="F26B43"/>
          </p15:clr>
        </p15:guide>
        <p15:guide id="7" orient="horz" pos="192">
          <p15:clr>
            <a:srgbClr val="A4A3A4"/>
          </p15:clr>
        </p15:guide>
        <p15:guide id="8" orient="horz" pos="3936">
          <p15:clr>
            <a:srgbClr val="F26B43"/>
          </p15:clr>
        </p15:guide>
        <p15:guide id="10" orient="horz" pos="384">
          <p15:clr>
            <a:srgbClr val="F26B43"/>
          </p15:clr>
        </p15:guide>
        <p15:guide id="12" orient="horz" pos="412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Content / Agenda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861143777"/>
      </p:ext>
    </p:extLst>
  </p:cSld>
  <p:clrMap bg1="lt1" tx1="dk1" bg2="lt2" tx2="dk2" accent1="accent1" accent2="accent2" accent3="accent3" accent4="accent4" accent5="accent5" accent6="accent6" hlink="hlink" folHlink="folHlink"/>
  <p:sldLayoutIdLst>
    <p:sldLayoutId id="2147483670" r:id="rId1"/>
    <p:sldLayoutId id="2147483650" r:id="rId2"/>
    <p:sldLayoutId id="2147484221" r:id="rId3"/>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89644909"/>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61" r:id="rId3"/>
    <p:sldLayoutId id="2147483662" r:id="rId4"/>
    <p:sldLayoutId id="2147483663" r:id="rId5"/>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597182248"/>
      </p:ext>
    </p:extLst>
  </p:cSld>
  <p:clrMap bg1="lt1" tx1="dk1" bg2="lt2" tx2="dk2" accent1="accent1" accent2="accent2" accent3="accent3" accent4="accent4" accent5="accent5" accent6="accent6" hlink="hlink" folHlink="folHlink"/>
  <p:sldLayoutIdLst>
    <p:sldLayoutId id="2147483673" r:id="rId1"/>
    <p:sldLayoutId id="2147483669" r:id="rId2"/>
    <p:sldLayoutId id="2147483739" r:id="rId3"/>
    <p:sldLayoutId id="2147483740" r:id="rId4"/>
    <p:sldLayoutId id="2147483741" r:id="rId5"/>
    <p:sldLayoutId id="2147483742" r:id="rId6"/>
    <p:sldLayoutId id="2147483743" r:id="rId7"/>
    <p:sldLayoutId id="2147483744" r:id="rId8"/>
    <p:sldLayoutId id="2147483653" r:id="rId9"/>
    <p:sldLayoutId id="2147483665" r:id="rId10"/>
    <p:sldLayoutId id="2147483664" r:id="rId11"/>
    <p:sldLayoutId id="2147483654" r:id="rId12"/>
    <p:sldLayoutId id="2147483736" r:id="rId13"/>
    <p:sldLayoutId id="2147483737" r:id="rId14"/>
    <p:sldLayoutId id="2147483674" r:id="rId15"/>
    <p:sldLayoutId id="2147483666" r:id="rId16"/>
    <p:sldLayoutId id="2147483668" r:id="rId17"/>
    <p:sldLayoutId id="2147483672" r:id="rId18"/>
    <p:sldLayoutId id="2147483671" r:id="rId19"/>
    <p:sldLayoutId id="2147484093" r:id="rId20"/>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27475901"/>
      </p:ext>
    </p:extLst>
  </p:cSld>
  <p:clrMap bg1="lt1" tx1="dk1" bg2="lt2" tx2="dk2" accent1="accent1" accent2="accent2" accent3="accent3" accent4="accent4" accent5="accent5" accent6="accent6" hlink="hlink" folHlink="folHlink"/>
  <p:sldLayoutIdLst>
    <p:sldLayoutId id="2147483667" r:id="rId1"/>
    <p:sldLayoutId id="2147483676"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962794336"/>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4194" r:id="rId12"/>
    <p:sldLayoutId id="2147484195" r:id="rId13"/>
    <p:sldLayoutId id="2147484196" r:id="rId14"/>
    <p:sldLayoutId id="2147484197" r:id="rId15"/>
    <p:sldLayoutId id="2147484198" r:id="rId16"/>
    <p:sldLayoutId id="2147484199" r:id="rId17"/>
    <p:sldLayoutId id="2147484200" r:id="rId18"/>
    <p:sldLayoutId id="2147484201" r:id="rId19"/>
    <p:sldLayoutId id="2147484202" r:id="rId20"/>
    <p:sldLayoutId id="2147484203" r:id="rId21"/>
    <p:sldLayoutId id="2147484204" r:id="rId22"/>
    <p:sldLayoutId id="2147484205" r:id="rId23"/>
    <p:sldLayoutId id="2147484206" r:id="rId24"/>
    <p:sldLayoutId id="2147483770" r:id="rId25"/>
    <p:sldLayoutId id="2147483771" r:id="rId26"/>
    <p:sldLayoutId id="2147484207"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4" r:id="rId39"/>
    <p:sldLayoutId id="2147483785" r:id="rId40"/>
    <p:sldLayoutId id="2147483786" r:id="rId41"/>
    <p:sldLayoutId id="2147483787" r:id="rId42"/>
    <p:sldLayoutId id="2147483788" r:id="rId43"/>
    <p:sldLayoutId id="2147483789" r:id="rId44"/>
    <p:sldLayoutId id="2147483790" r:id="rId45"/>
    <p:sldLayoutId id="2147483791" r:id="rId46"/>
    <p:sldLayoutId id="2147483792" r:id="rId47"/>
    <p:sldLayoutId id="2147483793" r:id="rId48"/>
    <p:sldLayoutId id="2147483794" r:id="rId49"/>
    <p:sldLayoutId id="2147484054" r:id="rId50"/>
    <p:sldLayoutId id="2147484055" r:id="rId51"/>
    <p:sldLayoutId id="2147484056" r:id="rId52"/>
    <p:sldLayoutId id="2147484057" r:id="rId53"/>
    <p:sldLayoutId id="2147484058" r:id="rId54"/>
    <p:sldLayoutId id="2147484059" r:id="rId55"/>
    <p:sldLayoutId id="2147484060" r:id="rId56"/>
    <p:sldLayoutId id="2147484061" r:id="rId57"/>
    <p:sldLayoutId id="2147484062" r:id="rId58"/>
    <p:sldLayoutId id="2147484063" r:id="rId59"/>
    <p:sldLayoutId id="2147484064" r:id="rId60"/>
    <p:sldLayoutId id="2147484065"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3419521"/>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193" r:id="rId17"/>
    <p:sldLayoutId id="2147484167" r:id="rId18"/>
    <p:sldLayoutId id="2147484168" r:id="rId19"/>
    <p:sldLayoutId id="2147484086" r:id="rId20"/>
    <p:sldLayoutId id="2147484087" r:id="rId21"/>
    <p:sldLayoutId id="2147484088" r:id="rId22"/>
    <p:sldLayoutId id="2147484089" r:id="rId23"/>
    <p:sldLayoutId id="2147484092" r:id="rId24"/>
    <p:sldLayoutId id="2147484215" r:id="rId25"/>
    <p:sldLayoutId id="2147484218"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56" cstate="email">
            <a:extLst>
              <a:ext uri="{28A0092B-C50C-407E-A947-70E740481C1C}">
                <a14:useLocalDpi xmlns:a14="http://schemas.microsoft.com/office/drawing/2010/main"/>
              </a:ext>
            </a:extLst>
          </a:blip>
          <a:srcRect/>
          <a:stretch/>
        </p:blipFill>
        <p:spPr>
          <a:xfrm>
            <a:off x="1" y="0"/>
            <a:ext cx="4168773" cy="6857999"/>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582996" y="218637"/>
            <a:ext cx="444876" cy="162166"/>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06850462"/>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4208" r:id="rId30"/>
    <p:sldLayoutId id="2147484209" r:id="rId31"/>
    <p:sldLayoutId id="2147484210" r:id="rId32"/>
    <p:sldLayoutId id="2147483868" r:id="rId33"/>
    <p:sldLayoutId id="2147483869" r:id="rId34"/>
    <p:sldLayoutId id="2147483870" r:id="rId35"/>
    <p:sldLayoutId id="2147483871" r:id="rId36"/>
    <p:sldLayoutId id="2147483872" r:id="rId37"/>
    <p:sldLayoutId id="2147483873" r:id="rId38"/>
    <p:sldLayoutId id="2147483874" r:id="rId39"/>
    <p:sldLayoutId id="2147483875" r:id="rId40"/>
    <p:sldLayoutId id="2147483876" r:id="rId41"/>
    <p:sldLayoutId id="2147483877" r:id="rId42"/>
    <p:sldLayoutId id="2147483878" r:id="rId43"/>
    <p:sldLayoutId id="2147483879" r:id="rId44"/>
    <p:sldLayoutId id="2147483880" r:id="rId45"/>
    <p:sldLayoutId id="2147483881" r:id="rId46"/>
    <p:sldLayoutId id="2147483882" r:id="rId47"/>
    <p:sldLayoutId id="2147483883" r:id="rId48"/>
    <p:sldLayoutId id="2147483884" r:id="rId49"/>
    <p:sldLayoutId id="2147483885" r:id="rId50"/>
    <p:sldLayoutId id="2147483886" r:id="rId51"/>
    <p:sldLayoutId id="2147483887" r:id="rId52"/>
    <p:sldLayoutId id="2147483888"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50713284"/>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4106" r:id="rId20"/>
    <p:sldLayoutId id="2147484107" r:id="rId21"/>
    <p:sldLayoutId id="2147484108" r:id="rId22"/>
    <p:sldLayoutId id="2147484109" r:id="rId23"/>
    <p:sldLayoutId id="2147484110" r:id="rId24"/>
    <p:sldLayoutId id="2147484111" r:id="rId25"/>
    <p:sldLayoutId id="2147484112" r:id="rId26"/>
    <p:sldLayoutId id="2147484113" r:id="rId27"/>
    <p:sldLayoutId id="2147484114" r:id="rId28"/>
    <p:sldLayoutId id="2147484115" r:id="rId29"/>
    <p:sldLayoutId id="2147484116" r:id="rId30"/>
    <p:sldLayoutId id="2147484117" r:id="rId31"/>
    <p:sldLayoutId id="2147484118" r:id="rId32"/>
    <p:sldLayoutId id="2147484119" r:id="rId33"/>
    <p:sldLayoutId id="2147484120" r:id="rId34"/>
    <p:sldLayoutId id="2147484121" r:id="rId35"/>
    <p:sldLayoutId id="2147484122" r:id="rId36"/>
    <p:sldLayoutId id="2147484123" r:id="rId37"/>
    <p:sldLayoutId id="2147484124" r:id="rId38"/>
    <p:sldLayoutId id="2147484125" r:id="rId39"/>
    <p:sldLayoutId id="2147484126" r:id="rId40"/>
    <p:sldLayoutId id="2147484127" r:id="rId41"/>
    <p:sldLayoutId id="2147484128" r:id="rId42"/>
    <p:sldLayoutId id="2147484129" r:id="rId43"/>
    <p:sldLayoutId id="2147484130" r:id="rId44"/>
    <p:sldLayoutId id="2147484131" r:id="rId45"/>
    <p:sldLayoutId id="2147484132" r:id="rId46"/>
    <p:sldLayoutId id="2147484133" r:id="rId47"/>
    <p:sldLayoutId id="2147484134" r:id="rId48"/>
    <p:sldLayoutId id="2147484135" r:id="rId49"/>
    <p:sldLayoutId id="2147484136" r:id="rId50"/>
    <p:sldLayoutId id="2147484137" r:id="rId51"/>
    <p:sldLayoutId id="2147484138"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xml"/><Relationship Id="rId1" Type="http://schemas.openxmlformats.org/officeDocument/2006/relationships/slideLayout" Target="../slideLayouts/slideLayout91.xml"/><Relationship Id="rId4" Type="http://schemas.openxmlformats.org/officeDocument/2006/relationships/image" Target="../media/image119.png"/></Relationships>
</file>

<file path=ppt/slides/_rels/slide10.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image" Target="../media/image148.jpeg"/><Relationship Id="rId7" Type="http://schemas.openxmlformats.org/officeDocument/2006/relationships/image" Target="../media/image152.jpeg"/><Relationship Id="rId2" Type="http://schemas.openxmlformats.org/officeDocument/2006/relationships/notesSlide" Target="../notesSlides/notesSlide9.xml"/><Relationship Id="rId1" Type="http://schemas.openxmlformats.org/officeDocument/2006/relationships/slideLayout" Target="../slideLayouts/slideLayout117.xml"/><Relationship Id="rId6" Type="http://schemas.openxmlformats.org/officeDocument/2006/relationships/image" Target="../media/image151.jpeg"/><Relationship Id="rId11" Type="http://schemas.openxmlformats.org/officeDocument/2006/relationships/image" Target="../media/image156.jpeg"/><Relationship Id="rId5" Type="http://schemas.openxmlformats.org/officeDocument/2006/relationships/image" Target="../media/image150.jpeg"/><Relationship Id="rId10" Type="http://schemas.openxmlformats.org/officeDocument/2006/relationships/image" Target="../media/image155.jpeg"/><Relationship Id="rId4" Type="http://schemas.openxmlformats.org/officeDocument/2006/relationships/image" Target="../media/image149.jpeg"/><Relationship Id="rId9" Type="http://schemas.openxmlformats.org/officeDocument/2006/relationships/image" Target="../media/image154.jpeg"/></Relationships>
</file>

<file path=ppt/slides/_rels/slide11.xml.rels><?xml version="1.0" encoding="UTF-8" standalone="yes"?>
<Relationships xmlns="http://schemas.openxmlformats.org/package/2006/relationships"><Relationship Id="rId8" Type="http://schemas.openxmlformats.org/officeDocument/2006/relationships/image" Target="../media/image168.svg"/><Relationship Id="rId3" Type="http://schemas.openxmlformats.org/officeDocument/2006/relationships/diagramLayout" Target="../diagrams/layout1.xml"/><Relationship Id="rId7" Type="http://schemas.openxmlformats.org/officeDocument/2006/relationships/image" Target="../media/image167.png"/><Relationship Id="rId2" Type="http://schemas.openxmlformats.org/officeDocument/2006/relationships/diagramData" Target="../diagrams/data1.xml"/><Relationship Id="rId1" Type="http://schemas.openxmlformats.org/officeDocument/2006/relationships/slideLayout" Target="../slideLayouts/slideLayout46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70.svg"/><Relationship Id="rId4" Type="http://schemas.openxmlformats.org/officeDocument/2006/relationships/diagramQuickStyle" Target="../diagrams/quickStyle1.xml"/><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7FFFF4A4_9DE760F1.xml"/><Relationship Id="rId2" Type="http://schemas.openxmlformats.org/officeDocument/2006/relationships/notesSlide" Target="../notesSlides/notesSlide10.xml"/><Relationship Id="rId1" Type="http://schemas.openxmlformats.org/officeDocument/2006/relationships/slideLayout" Target="../slideLayouts/slideLayout464.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7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5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updates/kusto-graph-public-preview/" TargetMode="External"/><Relationship Id="rId2" Type="http://schemas.openxmlformats.org/officeDocument/2006/relationships/notesSlide" Target="../notesSlides/notesSlide14.xml"/><Relationship Id="rId1" Type="http://schemas.openxmlformats.org/officeDocument/2006/relationships/slideLayout" Target="../slideLayouts/slideLayout219.xml"/><Relationship Id="rId5" Type="http://schemas.openxmlformats.org/officeDocument/2006/relationships/hyperlink" Target="https://techcommunity.microsoft.com/t5/azure-data-explorer-blog/optimizing-vector-similarity-searches-at-scale/ba-p/3881884" TargetMode="External"/><Relationship Id="rId4" Type="http://schemas.openxmlformats.org/officeDocument/2006/relationships/hyperlink" Target="https://learn.microsoft.com/fabric/real-time-analytics/database-shortcu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2.png"/><Relationship Id="rId2" Type="http://schemas.microsoft.com/office/2018/10/relationships/comments" Target="../comments/modernComment_7FFFF4B2_8AA3679A.xml"/><Relationship Id="rId1" Type="http://schemas.openxmlformats.org/officeDocument/2006/relationships/slideLayout" Target="../slideLayouts/slideLayout438.xml"/></Relationships>
</file>

<file path=ppt/slides/_rels/slide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4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438.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azure/data-explorer/power-bi-best-practices" TargetMode="External"/><Relationship Id="rId2" Type="http://schemas.openxmlformats.org/officeDocument/2006/relationships/notesSlide" Target="../notesSlides/notesSlide16.xml"/><Relationship Id="rId1" Type="http://schemas.openxmlformats.org/officeDocument/2006/relationships/slideLayout" Target="../slideLayouts/slideLayout438.xml"/><Relationship Id="rId4" Type="http://schemas.openxmlformats.org/officeDocument/2006/relationships/image" Target="../media/image17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7.xml"/></Relationships>
</file>

<file path=ppt/slides/_rels/slide2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82.png"/><Relationship Id="rId3" Type="http://schemas.openxmlformats.org/officeDocument/2006/relationships/image" Target="../media/image178.png"/><Relationship Id="rId7" Type="http://schemas.openxmlformats.org/officeDocument/2006/relationships/image" Target="../media/image127.png"/><Relationship Id="rId12" Type="http://schemas.openxmlformats.org/officeDocument/2006/relationships/image" Target="../media/image181.png"/><Relationship Id="rId2" Type="http://schemas.openxmlformats.org/officeDocument/2006/relationships/notesSlide" Target="../notesSlides/notesSlide18.xml"/><Relationship Id="rId1" Type="http://schemas.openxmlformats.org/officeDocument/2006/relationships/slideLayout" Target="../slideLayouts/slideLayout437.xml"/><Relationship Id="rId6" Type="http://schemas.openxmlformats.org/officeDocument/2006/relationships/image" Target="../media/image122.svg"/><Relationship Id="rId11" Type="http://schemas.openxmlformats.org/officeDocument/2006/relationships/image" Target="../media/image180.emf"/><Relationship Id="rId5" Type="http://schemas.openxmlformats.org/officeDocument/2006/relationships/image" Target="../media/image121.png"/><Relationship Id="rId15" Type="http://schemas.openxmlformats.org/officeDocument/2006/relationships/image" Target="../media/image184.png"/><Relationship Id="rId10" Type="http://schemas.openxmlformats.org/officeDocument/2006/relationships/image" Target="../media/image134.svg"/><Relationship Id="rId4" Type="http://schemas.openxmlformats.org/officeDocument/2006/relationships/image" Target="../media/image179.png"/><Relationship Id="rId9" Type="http://schemas.openxmlformats.org/officeDocument/2006/relationships/image" Target="../media/image133.png"/><Relationship Id="rId14" Type="http://schemas.openxmlformats.org/officeDocument/2006/relationships/image" Target="../media/image18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7.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try-fabric-rta" TargetMode="External"/><Relationship Id="rId2" Type="http://schemas.openxmlformats.org/officeDocument/2006/relationships/notesSlide" Target="../notesSlides/notesSlide20.xml"/><Relationship Id="rId1" Type="http://schemas.openxmlformats.org/officeDocument/2006/relationships/slideLayout" Target="../slideLayouts/slideLayout463.xml"/><Relationship Id="rId6" Type="http://schemas.openxmlformats.org/officeDocument/2006/relationships/hyperlink" Target="https://aka.ms/fabric-docs-rta" TargetMode="External"/><Relationship Id="rId5" Type="http://schemas.openxmlformats.org/officeDocument/2006/relationships/hyperlink" Target="https://aka.ms/fabric-tech-blog" TargetMode="External"/><Relationship Id="rId4" Type="http://schemas.openxmlformats.org/officeDocument/2006/relationships/hyperlink" Target="https://aka.ms/fabric-webinar-serie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61.xml"/></Relationships>
</file>

<file path=ppt/slides/_rels/slide27.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svg"/><Relationship Id="rId7" Type="http://schemas.openxmlformats.org/officeDocument/2006/relationships/image" Target="../media/image191.svg"/><Relationship Id="rId2" Type="http://schemas.openxmlformats.org/officeDocument/2006/relationships/image" Target="../media/image186.png"/><Relationship Id="rId1" Type="http://schemas.openxmlformats.org/officeDocument/2006/relationships/slideLayout" Target="../slideLayouts/slideLayout464.xml"/><Relationship Id="rId6" Type="http://schemas.openxmlformats.org/officeDocument/2006/relationships/image" Target="../media/image190.png"/><Relationship Id="rId11" Type="http://schemas.openxmlformats.org/officeDocument/2006/relationships/image" Target="../media/image195.svg"/><Relationship Id="rId5" Type="http://schemas.openxmlformats.org/officeDocument/2006/relationships/image" Target="../media/image189.sv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6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azure/data-explorer/kusto/query/functions/user-defined-functions" TargetMode="External"/><Relationship Id="rId2" Type="http://schemas.openxmlformats.org/officeDocument/2006/relationships/notesSlide" Target="../notesSlides/notesSlide22.xml"/><Relationship Id="rId1" Type="http://schemas.openxmlformats.org/officeDocument/2006/relationships/slideLayout" Target="../slideLayouts/slideLayout118.xml"/><Relationship Id="rId4" Type="http://schemas.openxmlformats.org/officeDocument/2006/relationships/image" Target="../media/image197.png"/></Relationships>
</file>

<file path=ppt/slides/_rels/slide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3.xml"/><Relationship Id="rId1" Type="http://schemas.openxmlformats.org/officeDocument/2006/relationships/slideLayout" Target="../slideLayouts/slideLayout118.xml"/><Relationship Id="rId5" Type="http://schemas.openxmlformats.org/officeDocument/2006/relationships/image" Target="../media/image199.png"/><Relationship Id="rId4" Type="http://schemas.openxmlformats.org/officeDocument/2006/relationships/hyperlink" Target="https://learn.microsoft.com/azure/data-explorer/kusto/management/update-policy"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azure/data-explorer/kusto/management/update-policy" TargetMode="External"/><Relationship Id="rId2" Type="http://schemas.openxmlformats.org/officeDocument/2006/relationships/notesSlide" Target="../notesSlides/notesSlide24.xml"/><Relationship Id="rId1" Type="http://schemas.openxmlformats.org/officeDocument/2006/relationships/slideLayout" Target="../slideLayouts/slideLayout118.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5.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FabricRTAinaDay" TargetMode="External"/><Relationship Id="rId2" Type="http://schemas.openxmlformats.org/officeDocument/2006/relationships/notesSlide" Target="../notesSlides/notesSlide27.xml"/><Relationship Id="rId1" Type="http://schemas.openxmlformats.org/officeDocument/2006/relationships/slideLayout" Target="../slideLayouts/slideLayout118.xml"/></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aka.ms/fabricrtainaday" TargetMode="External"/><Relationship Id="rId7" Type="http://schemas.openxmlformats.org/officeDocument/2006/relationships/hyperlink" Target="https://forms.office.com/r/fpSN0r7QLt" TargetMode="External"/><Relationship Id="rId2" Type="http://schemas.openxmlformats.org/officeDocument/2006/relationships/notesSlide" Target="../notesSlides/notesSlide28.xml"/><Relationship Id="rId1" Type="http://schemas.openxmlformats.org/officeDocument/2006/relationships/slideLayout" Target="../slideLayouts/slideLayout118.xml"/><Relationship Id="rId6" Type="http://schemas.openxmlformats.org/officeDocument/2006/relationships/hyperlink" Target="https://forms.office.com/r/bV9RCiLVuJ" TargetMode="External"/><Relationship Id="rId5" Type="http://schemas.openxmlformats.org/officeDocument/2006/relationships/hyperlink" Target="https://github.com/microsoft/FabricRTA-in-a-Day/blob/main/Lab2.md" TargetMode="External"/><Relationship Id="rId4" Type="http://schemas.openxmlformats.org/officeDocument/2006/relationships/hyperlink" Target="https://github.com/microsoft/FabricRTA-in-a-Day/blob/main/Lab1.md"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5.xml"/></Relationships>
</file>

<file path=ppt/slides/_rels/slide3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4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0.xml"/><Relationship Id="rId1" Type="http://schemas.openxmlformats.org/officeDocument/2006/relationships/slideLayout" Target="../slideLayouts/slideLayout116.xml"/><Relationship Id="rId4" Type="http://schemas.openxmlformats.org/officeDocument/2006/relationships/image" Target="../media/image205.png"/></Relationships>
</file>

<file path=ppt/slides/_rels/slide4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1.xml"/><Relationship Id="rId1" Type="http://schemas.openxmlformats.org/officeDocument/2006/relationships/slideLayout" Target="../slideLayouts/slideLayout116.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42.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43.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33.xml"/><Relationship Id="rId1" Type="http://schemas.openxmlformats.org/officeDocument/2006/relationships/slideLayout" Target="../slideLayouts/slideLayout1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5.xml"/></Relationships>
</file>

<file path=ppt/slides/_rels/slide4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aka.ms/fabricrtainaday" TargetMode="External"/><Relationship Id="rId7" Type="http://schemas.openxmlformats.org/officeDocument/2006/relationships/hyperlink" Target="https://forms.office.com/r/fpSN0r7QLt" TargetMode="External"/><Relationship Id="rId2" Type="http://schemas.openxmlformats.org/officeDocument/2006/relationships/notesSlide" Target="../notesSlides/notesSlide35.xml"/><Relationship Id="rId1" Type="http://schemas.openxmlformats.org/officeDocument/2006/relationships/slideLayout" Target="../slideLayouts/slideLayout118.xml"/><Relationship Id="rId6" Type="http://schemas.openxmlformats.org/officeDocument/2006/relationships/hyperlink" Target="https://forms.office.com/r/bV9RCiLVuJ" TargetMode="External"/><Relationship Id="rId5" Type="http://schemas.openxmlformats.org/officeDocument/2006/relationships/hyperlink" Target="https://github.com/microsoft/FabricRTA-in-a-Day/blob/main/Lab2.md" TargetMode="External"/><Relationship Id="rId4" Type="http://schemas.openxmlformats.org/officeDocument/2006/relationships/hyperlink" Target="https://github.com/microsoft/FabricRTA-in-a-Day/blob/main/Lab1.m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hyperlink" Target="https://aka.ms/adx.formula1" TargetMode="External"/><Relationship Id="rId3" Type="http://schemas.openxmlformats.org/officeDocument/2006/relationships/hyperlink" Target="https://aka.ms/adx.microhack" TargetMode="External"/><Relationship Id="rId7" Type="http://schemas.openxmlformats.org/officeDocument/2006/relationships/hyperlink" Target="https://detective.kusto.io/" TargetMode="External"/><Relationship Id="rId12" Type="http://schemas.openxmlformats.org/officeDocument/2006/relationships/image" Target="../media/image215.jpeg"/><Relationship Id="rId2" Type="http://schemas.openxmlformats.org/officeDocument/2006/relationships/notesSlide" Target="../notesSlides/notesSlide36.xml"/><Relationship Id="rId16" Type="http://schemas.openxmlformats.org/officeDocument/2006/relationships/image" Target="../media/image217.png"/><Relationship Id="rId1" Type="http://schemas.openxmlformats.org/officeDocument/2006/relationships/slideLayout" Target="../slideLayouts/slideLayout9.xml"/><Relationship Id="rId6" Type="http://schemas.openxmlformats.org/officeDocument/2006/relationships/image" Target="../media/image212.png"/><Relationship Id="rId11" Type="http://schemas.openxmlformats.org/officeDocument/2006/relationships/hyperlink" Target="https://github.com/microsoft/Fabric-RTA-FlightStream" TargetMode="External"/><Relationship Id="rId5" Type="http://schemas.openxmlformats.org/officeDocument/2006/relationships/hyperlink" Target="https://learn.microsoft.com/en-us/training/paths/data-analysis-data-explorer-kusto-query-language/" TargetMode="External"/><Relationship Id="rId15" Type="http://schemas.openxmlformats.org/officeDocument/2006/relationships/hyperlink" Target="https://techcommunity.microsoft.com/t5/azure-data-explorer-blog/how-to-visualize-graphs-in-kusto-using-plotly-and-python/ba-p/3943410" TargetMode="External"/><Relationship Id="rId10" Type="http://schemas.openxmlformats.org/officeDocument/2006/relationships/image" Target="../media/image214.png"/><Relationship Id="rId4" Type="http://schemas.openxmlformats.org/officeDocument/2006/relationships/image" Target="../media/image211.png"/><Relationship Id="rId9" Type="http://schemas.openxmlformats.org/officeDocument/2006/relationships/hyperlink" Target="https://aka.ms/adx.pluralsight" TargetMode="External"/><Relationship Id="rId14" Type="http://schemas.openxmlformats.org/officeDocument/2006/relationships/image" Target="../media/image2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svg"/><Relationship Id="rId3" Type="http://schemas.openxmlformats.org/officeDocument/2006/relationships/image" Target="../media/image120.png"/><Relationship Id="rId7" Type="http://schemas.openxmlformats.org/officeDocument/2006/relationships/image" Target="../media/image124.svg"/><Relationship Id="rId12" Type="http://schemas.openxmlformats.org/officeDocument/2006/relationships/image" Target="../media/image129.png"/><Relationship Id="rId17" Type="http://schemas.openxmlformats.org/officeDocument/2006/relationships/image" Target="../media/image134.svg"/><Relationship Id="rId2" Type="http://schemas.openxmlformats.org/officeDocument/2006/relationships/notesSlide" Target="../notesSlides/notesSlide5.xml"/><Relationship Id="rId16" Type="http://schemas.openxmlformats.org/officeDocument/2006/relationships/image" Target="../media/image133.png"/><Relationship Id="rId1" Type="http://schemas.openxmlformats.org/officeDocument/2006/relationships/slideLayout" Target="../slideLayouts/slideLayout116.xml"/><Relationship Id="rId6" Type="http://schemas.openxmlformats.org/officeDocument/2006/relationships/image" Target="../media/image123.png"/><Relationship Id="rId11" Type="http://schemas.openxmlformats.org/officeDocument/2006/relationships/image" Target="../media/image128.svg"/><Relationship Id="rId5" Type="http://schemas.openxmlformats.org/officeDocument/2006/relationships/image" Target="../media/image122.svg"/><Relationship Id="rId15" Type="http://schemas.openxmlformats.org/officeDocument/2006/relationships/image" Target="../media/image132.sv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svg"/><Relationship Id="rId14" Type="http://schemas.openxmlformats.org/officeDocument/2006/relationships/image" Target="../media/image131.png"/></Relationships>
</file>

<file path=ppt/slides/_rels/slide6.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jpe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6.xml"/><Relationship Id="rId1" Type="http://schemas.openxmlformats.org/officeDocument/2006/relationships/slideLayout" Target="../slideLayouts/slideLayout115.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xml"/><Relationship Id="rId1" Type="http://schemas.openxmlformats.org/officeDocument/2006/relationships/slideLayout" Target="../slideLayouts/slideLayout4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D9578-920E-185A-AABB-652E16B5400A}"/>
              </a:ext>
            </a:extLst>
          </p:cNvPr>
          <p:cNvSpPr>
            <a:spLocks noGrp="1"/>
          </p:cNvSpPr>
          <p:nvPr>
            <p:ph type="title"/>
          </p:nvPr>
        </p:nvSpPr>
        <p:spPr>
          <a:xfrm>
            <a:off x="627346" y="2585958"/>
            <a:ext cx="5798157" cy="1422479"/>
          </a:xfrm>
        </p:spPr>
        <p:txBody>
          <a:bodyPr/>
          <a:lstStyle/>
          <a:p>
            <a:r>
              <a:rPr lang="en-US" sz="3600" dirty="0">
                <a:solidFill>
                  <a:schemeClr val="bg1"/>
                </a:solidFill>
                <a:latin typeface="Segoe UI Semibold"/>
                <a:cs typeface="Segoe UI Semibold"/>
              </a:rPr>
              <a:t>Fabric</a:t>
            </a:r>
            <a:br>
              <a:rPr lang="en-US" dirty="0">
                <a:solidFill>
                  <a:schemeClr val="bg1"/>
                </a:solidFill>
                <a:latin typeface="Segoe UI Semibold"/>
                <a:cs typeface="Segoe UI Semibold"/>
              </a:rPr>
            </a:br>
            <a:r>
              <a:rPr lang="en-US" sz="3600" dirty="0">
                <a:solidFill>
                  <a:schemeClr val="bg1"/>
                </a:solidFill>
                <a:latin typeface="Segoe UI Semibold"/>
                <a:cs typeface="Segoe UI Semibold"/>
              </a:rPr>
              <a:t>Real-Time Analytics in a Day</a:t>
            </a:r>
            <a:endParaRPr lang="en-US" sz="3600" dirty="0">
              <a:solidFill>
                <a:schemeClr val="bg1"/>
              </a:solidFill>
            </a:endParaRPr>
          </a:p>
        </p:txBody>
      </p:sp>
      <p:pic>
        <p:nvPicPr>
          <p:cNvPr id="2050" name="Picture 2">
            <a:extLst>
              <a:ext uri="{FF2B5EF4-FFF2-40B4-BE49-F238E27FC236}">
                <a16:creationId xmlns:a16="http://schemas.microsoft.com/office/drawing/2014/main" id="{5A0A7986-252E-BD22-B52B-BC8732E161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9586" y="4165600"/>
            <a:ext cx="2733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con&#10;&#10;Description automatically generated">
            <a:extLst>
              <a:ext uri="{FF2B5EF4-FFF2-40B4-BE49-F238E27FC236}">
                <a16:creationId xmlns:a16="http://schemas.microsoft.com/office/drawing/2014/main" id="{EF92540E-875B-7A84-21FB-AE8EFA0FC39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1354" y="4322763"/>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87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07DA8CD-2555-A91F-DBEE-68BB25C4B721}"/>
              </a:ext>
            </a:extLst>
          </p:cNvPr>
          <p:cNvSpPr>
            <a:spLocks noGrp="1"/>
          </p:cNvSpPr>
          <p:nvPr>
            <p:ph type="title"/>
          </p:nvPr>
        </p:nvSpPr>
        <p:spPr>
          <a:xfrm>
            <a:off x="198192" y="2925462"/>
            <a:ext cx="1582271" cy="1107996"/>
          </a:xfrm>
        </p:spPr>
        <p:txBody>
          <a:bodyPr/>
          <a:lstStyle/>
          <a:p>
            <a:r>
              <a:rPr lang="en-US"/>
              <a:t>Every </a:t>
            </a:r>
            <a:br>
              <a:rPr lang="en-US"/>
            </a:br>
            <a:r>
              <a:rPr lang="en-US"/>
              <a:t>Vertical </a:t>
            </a:r>
          </a:p>
        </p:txBody>
      </p:sp>
      <p:pic>
        <p:nvPicPr>
          <p:cNvPr id="5" name="Picture 4">
            <a:extLst>
              <a:ext uri="{FF2B5EF4-FFF2-40B4-BE49-F238E27FC236}">
                <a16:creationId xmlns:a16="http://schemas.microsoft.com/office/drawing/2014/main" id="{859F7C67-4704-6234-7144-6AF910B6E6E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1946619" y="283956"/>
            <a:ext cx="3024833" cy="192883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12C9B74-9E99-FD4A-3AF3-79E7521A06B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946619" y="2508198"/>
            <a:ext cx="3038523" cy="19425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6A85B6-60E1-3E6B-D159-0E25A73FEC9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8652365" y="265704"/>
            <a:ext cx="3052212" cy="19470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7" descr="Person analyzing market on laptop">
            <a:extLst>
              <a:ext uri="{FF2B5EF4-FFF2-40B4-BE49-F238E27FC236}">
                <a16:creationId xmlns:a16="http://schemas.microsoft.com/office/drawing/2014/main" id="{EEDBB000-A97D-0ED4-FB47-58D678D0F3B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5317453" y="2508198"/>
            <a:ext cx="3075026" cy="19607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9D197CF-F291-CBDD-2C62-6F5D1252333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p:blipFill>
        <p:spPr bwMode="auto">
          <a:xfrm>
            <a:off x="8666054" y="2508197"/>
            <a:ext cx="3070462" cy="19607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9" descr="Is Daimler Trucks going to go it alone? - FreightWaves">
            <a:extLst>
              <a:ext uri="{FF2B5EF4-FFF2-40B4-BE49-F238E27FC236}">
                <a16:creationId xmlns:a16="http://schemas.microsoft.com/office/drawing/2014/main" id="{A76E8BCD-1C76-995E-5E75-D36872EF0A81}"/>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5313180" y="265704"/>
            <a:ext cx="3038523" cy="19470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C8C3D3-E30D-56A9-7F49-95A249B11E6E}"/>
              </a:ext>
            </a:extLst>
          </p:cNvPr>
          <p:cNvSpPr txBox="1"/>
          <p:nvPr/>
        </p:nvSpPr>
        <p:spPr>
          <a:xfrm>
            <a:off x="2066936" y="183474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Manufacturing</a:t>
            </a:r>
          </a:p>
        </p:txBody>
      </p:sp>
      <p:sp>
        <p:nvSpPr>
          <p:cNvPr id="13" name="TextBox 12">
            <a:extLst>
              <a:ext uri="{FF2B5EF4-FFF2-40B4-BE49-F238E27FC236}">
                <a16:creationId xmlns:a16="http://schemas.microsoft.com/office/drawing/2014/main" id="{90C211D1-4500-FC67-A207-8C450FE41193}"/>
              </a:ext>
            </a:extLst>
          </p:cNvPr>
          <p:cNvSpPr txBox="1"/>
          <p:nvPr/>
        </p:nvSpPr>
        <p:spPr>
          <a:xfrm>
            <a:off x="5434338" y="183474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Logistics</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4" name="TextBox 13">
            <a:extLst>
              <a:ext uri="{FF2B5EF4-FFF2-40B4-BE49-F238E27FC236}">
                <a16:creationId xmlns:a16="http://schemas.microsoft.com/office/drawing/2014/main" id="{8F605990-3DDA-626D-901C-EC613B950BD6}"/>
              </a:ext>
            </a:extLst>
          </p:cNvPr>
          <p:cNvSpPr txBox="1"/>
          <p:nvPr/>
        </p:nvSpPr>
        <p:spPr>
          <a:xfrm>
            <a:off x="8523405" y="1834746"/>
            <a:ext cx="30306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Energy &amp; Utilities</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5" name="TextBox 14">
            <a:extLst>
              <a:ext uri="{FF2B5EF4-FFF2-40B4-BE49-F238E27FC236}">
                <a16:creationId xmlns:a16="http://schemas.microsoft.com/office/drawing/2014/main" id="{DD2248A2-FFF8-B6FB-7322-7FED0A1BBFD9}"/>
              </a:ext>
            </a:extLst>
          </p:cNvPr>
          <p:cNvSpPr txBox="1"/>
          <p:nvPr/>
        </p:nvSpPr>
        <p:spPr>
          <a:xfrm>
            <a:off x="2085188" y="408626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Automotive</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6" name="TextBox 15">
            <a:extLst>
              <a:ext uri="{FF2B5EF4-FFF2-40B4-BE49-F238E27FC236}">
                <a16:creationId xmlns:a16="http://schemas.microsoft.com/office/drawing/2014/main" id="{DDC014E1-1B95-7CEA-6582-91B201D181F8}"/>
              </a:ext>
            </a:extLst>
          </p:cNvPr>
          <p:cNvSpPr txBox="1"/>
          <p:nvPr/>
        </p:nvSpPr>
        <p:spPr>
          <a:xfrm>
            <a:off x="5475405" y="408626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Finance &amp; Insurance</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7" name="TextBox 16">
            <a:extLst>
              <a:ext uri="{FF2B5EF4-FFF2-40B4-BE49-F238E27FC236}">
                <a16:creationId xmlns:a16="http://schemas.microsoft.com/office/drawing/2014/main" id="{23E59E5F-3A02-2850-D17C-DD3BF9C189C8}"/>
              </a:ext>
            </a:extLst>
          </p:cNvPr>
          <p:cNvSpPr txBox="1"/>
          <p:nvPr/>
        </p:nvSpPr>
        <p:spPr>
          <a:xfrm>
            <a:off x="8514277" y="4086268"/>
            <a:ext cx="30489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Retail</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026" name="Picture 2" descr="Telco disruption 2019: every enterprise will have to adjust business models">
            <a:extLst>
              <a:ext uri="{FF2B5EF4-FFF2-40B4-BE49-F238E27FC236}">
                <a16:creationId xmlns:a16="http://schemas.microsoft.com/office/drawing/2014/main" id="{AD0F9D20-8264-AD75-1899-336ECD4750BD}"/>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1935103" y="4764383"/>
            <a:ext cx="3050039" cy="19480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51CCE9D-AA4D-4057-49E3-530FA5E5E739}"/>
              </a:ext>
            </a:extLst>
          </p:cNvPr>
          <p:cNvSpPr txBox="1"/>
          <p:nvPr/>
        </p:nvSpPr>
        <p:spPr>
          <a:xfrm>
            <a:off x="2085188" y="626626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Telecommunications</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028" name="Picture 4" descr="Cudocomm | Cyber Security">
            <a:extLst>
              <a:ext uri="{FF2B5EF4-FFF2-40B4-BE49-F238E27FC236}">
                <a16:creationId xmlns:a16="http://schemas.microsoft.com/office/drawing/2014/main" id="{FC5DEC79-A6B7-5C35-B70D-7608488F5F1A}"/>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5313180" y="4770603"/>
            <a:ext cx="3075027" cy="19417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BDA0806-DE22-604A-D467-8C6E4DDC58EE}"/>
              </a:ext>
            </a:extLst>
          </p:cNvPr>
          <p:cNvSpPr txBox="1"/>
          <p:nvPr/>
        </p:nvSpPr>
        <p:spPr>
          <a:xfrm>
            <a:off x="5645007" y="6266267"/>
            <a:ext cx="25325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Security</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030" name="Picture 6" descr="6 Ways Cloud Analytics Is Better, Faster, Cheaper - Interconnections ...">
            <a:extLst>
              <a:ext uri="{FF2B5EF4-FFF2-40B4-BE49-F238E27FC236}">
                <a16:creationId xmlns:a16="http://schemas.microsoft.com/office/drawing/2014/main" id="{FDF72FC5-6921-5397-F3B1-B4D82D6DDB43}"/>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8652364" y="4764379"/>
            <a:ext cx="3084151" cy="19607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38F465B-9A2C-5EB7-9696-49078BF34DE4}"/>
              </a:ext>
            </a:extLst>
          </p:cNvPr>
          <p:cNvSpPr txBox="1"/>
          <p:nvPr/>
        </p:nvSpPr>
        <p:spPr>
          <a:xfrm>
            <a:off x="9021535" y="6266267"/>
            <a:ext cx="25325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Analytics &amp; Software</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Tree>
    <p:extLst>
      <p:ext uri="{BB962C8B-B14F-4D97-AF65-F5344CB8AC3E}">
        <p14:creationId xmlns:p14="http://schemas.microsoft.com/office/powerpoint/2010/main" val="24785140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EC81-0788-4F29-65FD-E01BD9EF75ED}"/>
              </a:ext>
            </a:extLst>
          </p:cNvPr>
          <p:cNvSpPr>
            <a:spLocks noGrp="1"/>
          </p:cNvSpPr>
          <p:nvPr>
            <p:ph type="title"/>
          </p:nvPr>
        </p:nvSpPr>
        <p:spPr>
          <a:xfrm>
            <a:off x="584200" y="457200"/>
            <a:ext cx="7674429" cy="618631"/>
          </a:xfrm>
        </p:spPr>
        <p:txBody>
          <a:bodyPr/>
          <a:lstStyle/>
          <a:p>
            <a:r>
              <a:rPr lang="en-US" sz="3600"/>
              <a:t>Highlighted industries scenarios</a:t>
            </a:r>
            <a:endParaRPr lang="he-IL" sz="3600"/>
          </a:p>
        </p:txBody>
      </p:sp>
      <p:graphicFrame>
        <p:nvGraphicFramePr>
          <p:cNvPr id="5" name="Content Placeholder 2" descr="Transportation &#10;and logistics&#10;&#10;Smart cities/ buildings/home &#10;&#10;Automotive industry &#10;&#10;&#10;Manufacturing operation &#10;&#10;Energy oil &#10;and gas&#10;&#10;&#10;&#10;">
            <a:extLst>
              <a:ext uri="{FF2B5EF4-FFF2-40B4-BE49-F238E27FC236}">
                <a16:creationId xmlns:a16="http://schemas.microsoft.com/office/drawing/2014/main" id="{07CD1609-D681-4983-B16A-57B1D9D122ED}"/>
              </a:ext>
            </a:extLst>
          </p:cNvPr>
          <p:cNvGraphicFramePr>
            <a:graphicFrameLocks noGrp="1"/>
          </p:cNvGraphicFramePr>
          <p:nvPr>
            <p:ph idx="4294967295"/>
            <p:extLst>
              <p:ext uri="{D42A27DB-BD31-4B8C-83A1-F6EECF244321}">
                <p14:modId xmlns:p14="http://schemas.microsoft.com/office/powerpoint/2010/main" val="2439106435"/>
              </p:ext>
            </p:extLst>
          </p:nvPr>
        </p:nvGraphicFramePr>
        <p:xfrm>
          <a:off x="846525" y="6858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Diagonal Corners Rounded 6">
            <a:extLst>
              <a:ext uri="{FF2B5EF4-FFF2-40B4-BE49-F238E27FC236}">
                <a16:creationId xmlns:a16="http://schemas.microsoft.com/office/drawing/2014/main" id="{46604563-3694-E2A7-0CC9-4C6912C16A8F}"/>
              </a:ext>
              <a:ext uri="{C183D7F6-B498-43B3-948B-1728B52AA6E4}">
                <adec:decorative xmlns:adec="http://schemas.microsoft.com/office/drawing/2017/decorative" val="1"/>
              </a:ext>
            </a:extLst>
          </p:cNvPr>
          <p:cNvSpPr/>
          <p:nvPr/>
        </p:nvSpPr>
        <p:spPr>
          <a:xfrm>
            <a:off x="1216652" y="4356278"/>
            <a:ext cx="9766221" cy="509884"/>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descr="Bar chart">
            <a:extLst>
              <a:ext uri="{FF2B5EF4-FFF2-40B4-BE49-F238E27FC236}">
                <a16:creationId xmlns:a16="http://schemas.microsoft.com/office/drawing/2014/main" id="{24071E85-99F4-1BF8-88BE-8929CC6633AA}"/>
              </a:ext>
            </a:extLst>
          </p:cNvPr>
          <p:cNvSpPr/>
          <p:nvPr/>
        </p:nvSpPr>
        <p:spPr>
          <a:xfrm>
            <a:off x="5173974" y="4407127"/>
            <a:ext cx="441802" cy="408185"/>
          </a:xfrm>
          <a:prstGeom prst="rect">
            <a:avLst/>
          </a:prstGeom>
          <a:blipFill>
            <a:blip r:embed="rId7" cstate="email">
              <a:lum bright="10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hueOff val="0"/>
                  <a:satOff val="0"/>
                  <a:lumOff val="0"/>
                  <a:alphaOff val="0"/>
                </a:srgbClr>
              </a:solidFill>
              <a:effectLst/>
              <a:uLnTx/>
              <a:uFillTx/>
              <a:latin typeface="Segoe UI"/>
              <a:ea typeface="+mn-ea"/>
              <a:cs typeface="+mn-cs"/>
            </a:endParaRPr>
          </a:p>
        </p:txBody>
      </p:sp>
      <p:sp>
        <p:nvSpPr>
          <p:cNvPr id="452" name="Rectangle: Diagonal Corners Rounded 451">
            <a:extLst>
              <a:ext uri="{FF2B5EF4-FFF2-40B4-BE49-F238E27FC236}">
                <a16:creationId xmlns:a16="http://schemas.microsoft.com/office/drawing/2014/main" id="{B387A6D7-A40E-5E3C-4485-9C9BBD7995B1}"/>
              </a:ext>
              <a:ext uri="{C183D7F6-B498-43B3-948B-1728B52AA6E4}">
                <adec:decorative xmlns:adec="http://schemas.microsoft.com/office/drawing/2017/decorative" val="1"/>
              </a:ext>
            </a:extLst>
          </p:cNvPr>
          <p:cNvSpPr/>
          <p:nvPr/>
        </p:nvSpPr>
        <p:spPr>
          <a:xfrm>
            <a:off x="1221215" y="5209535"/>
            <a:ext cx="9766221" cy="509884"/>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p:spPr>
        <p:txBody>
          <a:bodyPr/>
          <a:lstStyle/>
          <a:p>
            <a:pPr defTabSz="457200"/>
            <a:endParaRPr lang="en-US">
              <a:solidFill>
                <a:srgbClr val="FFFFFF"/>
              </a:solidFill>
              <a:latin typeface="Segoe UI"/>
            </a:endParaRPr>
          </a:p>
        </p:txBody>
      </p:sp>
      <p:sp>
        <p:nvSpPr>
          <p:cNvPr id="10" name="Rectangle 9" descr="Syncing Cloud">
            <a:extLst>
              <a:ext uri="{FF2B5EF4-FFF2-40B4-BE49-F238E27FC236}">
                <a16:creationId xmlns:a16="http://schemas.microsoft.com/office/drawing/2014/main" id="{27E84479-3581-A426-3FE1-6579FAE42A45}"/>
              </a:ext>
            </a:extLst>
          </p:cNvPr>
          <p:cNvSpPr/>
          <p:nvPr/>
        </p:nvSpPr>
        <p:spPr>
          <a:xfrm>
            <a:off x="5172341" y="5245637"/>
            <a:ext cx="429539" cy="465935"/>
          </a:xfrm>
          <a:prstGeom prst="rect">
            <a:avLst/>
          </a:prstGeom>
          <a:blipFill>
            <a:blip r:embed="rId9" cstate="email">
              <a:lum bright="100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hueOff val="0"/>
                  <a:satOff val="0"/>
                  <a:lumOff val="0"/>
                  <a:alphaOff val="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99D77FCD-21A2-A154-00C8-65DF11CAC37D}"/>
              </a:ext>
            </a:extLst>
          </p:cNvPr>
          <p:cNvSpPr txBox="1"/>
          <p:nvPr/>
        </p:nvSpPr>
        <p:spPr>
          <a:xfrm>
            <a:off x="5765802" y="4462136"/>
            <a:ext cx="1555554"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IoT Analytics </a:t>
            </a:r>
          </a:p>
        </p:txBody>
      </p:sp>
      <p:sp>
        <p:nvSpPr>
          <p:cNvPr id="9" name="TextBox 8">
            <a:extLst>
              <a:ext uri="{FF2B5EF4-FFF2-40B4-BE49-F238E27FC236}">
                <a16:creationId xmlns:a16="http://schemas.microsoft.com/office/drawing/2014/main" id="{C67C3E4B-E50E-8A10-3585-1264ABF923C5}"/>
              </a:ext>
            </a:extLst>
          </p:cNvPr>
          <p:cNvSpPr txBox="1"/>
          <p:nvPr/>
        </p:nvSpPr>
        <p:spPr>
          <a:xfrm>
            <a:off x="5765802" y="5324715"/>
            <a:ext cx="1618072"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Log Analytics </a:t>
            </a:r>
          </a:p>
        </p:txBody>
      </p:sp>
    </p:spTree>
    <p:extLst>
      <p:ext uri="{BB962C8B-B14F-4D97-AF65-F5344CB8AC3E}">
        <p14:creationId xmlns:p14="http://schemas.microsoft.com/office/powerpoint/2010/main" val="1551396781"/>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3A6A-01DA-9457-5D94-096F6783FA9F}"/>
              </a:ext>
            </a:extLst>
          </p:cNvPr>
          <p:cNvSpPr>
            <a:spLocks noGrp="1"/>
          </p:cNvSpPr>
          <p:nvPr>
            <p:ph type="title"/>
          </p:nvPr>
        </p:nvSpPr>
        <p:spPr>
          <a:xfrm>
            <a:off x="584199" y="484900"/>
            <a:ext cx="10789653" cy="563231"/>
          </a:xfrm>
        </p:spPr>
        <p:txBody>
          <a:bodyPr/>
          <a:lstStyle/>
          <a:p>
            <a:r>
              <a:rPr lang="en-US" altLang="he-IL" sz="3600"/>
              <a:t>Real-time analytics in Fabric</a:t>
            </a:r>
            <a:endParaRPr lang="en-US" sz="3600"/>
          </a:p>
        </p:txBody>
      </p:sp>
      <p:sp>
        <p:nvSpPr>
          <p:cNvPr id="9" name="TextBox 8">
            <a:extLst>
              <a:ext uri="{FF2B5EF4-FFF2-40B4-BE49-F238E27FC236}">
                <a16:creationId xmlns:a16="http://schemas.microsoft.com/office/drawing/2014/main" id="{FB1B1638-B58E-537B-FE46-8B376529FD4B}"/>
              </a:ext>
            </a:extLst>
          </p:cNvPr>
          <p:cNvSpPr txBox="1"/>
          <p:nvPr/>
        </p:nvSpPr>
        <p:spPr>
          <a:xfrm>
            <a:off x="6500389" y="2097642"/>
            <a:ext cx="5296376" cy="3323987"/>
          </a:xfrm>
          <a:prstGeom prst="rect">
            <a:avLst/>
          </a:prstGeom>
          <a:noFill/>
        </p:spPr>
        <p:txBody>
          <a:bodyPr wrap="square" lIns="0" tIns="0" rIns="0" bIns="0" rtlCol="0">
            <a:spAutoFit/>
          </a:bodyPr>
          <a:lstStyle/>
          <a:p>
            <a:pPr marL="0" marR="0" lvl="0" indent="0" algn="l" defTabSz="457200" rtl="0" eaLnBrk="1" fontAlgn="base" latinLnBrk="0" hangingPunct="1">
              <a:lnSpc>
                <a:spcPct val="100000"/>
              </a:lnSpc>
              <a:spcBef>
                <a:spcPts val="0"/>
              </a:spcBef>
              <a:spcAft>
                <a:spcPts val="1200"/>
              </a:spcAft>
              <a:buClrTx/>
              <a:buSzTx/>
              <a:buFontTx/>
              <a:buNone/>
              <a:tabLst/>
              <a:defRPr/>
            </a:pPr>
            <a:r>
              <a:rPr lang="en-US" sz="1600" b="1">
                <a:solidFill>
                  <a:schemeClr val="tx2"/>
                </a:solidFill>
                <a:latin typeface="Segoe UI"/>
                <a:cs typeface="Segoe UI" panose="020B0502040204020203" pitchFamily="34" charset="0"/>
              </a:rPr>
              <a:t>Ingestion:</a:t>
            </a:r>
            <a:r>
              <a:rPr kumimoji="0" lang="en-US" sz="2000" b="0" i="0" u="none" strike="noStrike" kern="1200" cap="none" spc="0" normalizeH="0" baseline="0" noProof="0">
                <a:ln>
                  <a:noFill/>
                </a:ln>
                <a:solidFill>
                  <a:schemeClr val="tx2"/>
                </a:solidFill>
                <a:effectLst/>
                <a:uLnTx/>
                <a:uFillTx/>
                <a:latin typeface="Segoe UI Semibold"/>
                <a:ea typeface="+mn-ea"/>
                <a:cs typeface="+mn-cs"/>
              </a:rPr>
              <a:t> </a:t>
            </a:r>
            <a:r>
              <a:rPr lang="en-US" sz="1600">
                <a:solidFill>
                  <a:srgbClr val="082836"/>
                </a:solidFill>
                <a:latin typeface="Segoe UI"/>
                <a:cs typeface="Segoe UI" panose="020B0502040204020203" pitchFamily="34" charset="0"/>
              </a:rPr>
              <a:t>Event streaming through Event Hubs/IoT Hub/</a:t>
            </a:r>
            <a:r>
              <a:rPr lang="en-US" sz="1600" err="1">
                <a:solidFill>
                  <a:srgbClr val="082836"/>
                </a:solidFill>
                <a:latin typeface="Segoe UI"/>
                <a:cs typeface="Segoe UI" panose="020B0502040204020203" pitchFamily="34" charset="0"/>
              </a:rPr>
              <a:t>OneLake</a:t>
            </a:r>
            <a:r>
              <a:rPr lang="en-US" sz="1600">
                <a:solidFill>
                  <a:srgbClr val="082836"/>
                </a:solidFill>
                <a:latin typeface="Segoe UI"/>
                <a:cs typeface="Segoe UI" panose="020B0502040204020203" pitchFamily="34" charset="0"/>
              </a:rPr>
              <a:t>/Pipelines &amp; Dataflows/Notebooks/Open-source ecosystem (Kafka, Logstash, Open </a:t>
            </a:r>
            <a:br>
              <a:rPr lang="en-US" sz="1600">
                <a:solidFill>
                  <a:srgbClr val="082836"/>
                </a:solidFill>
                <a:latin typeface="Segoe UI"/>
                <a:cs typeface="Segoe UI" panose="020B0502040204020203" pitchFamily="34" charset="0"/>
              </a:rPr>
            </a:br>
            <a:r>
              <a:rPr lang="en-US" sz="1600">
                <a:solidFill>
                  <a:srgbClr val="082836"/>
                </a:solidFill>
                <a:latin typeface="Segoe UI"/>
                <a:cs typeface="Segoe UI" panose="020B0502040204020203" pitchFamily="34" charset="0"/>
              </a:rPr>
              <a:t>Telemetry, etc.) </a:t>
            </a:r>
          </a:p>
          <a:p>
            <a:pPr defTabSz="457200" fontAlgn="base">
              <a:spcAft>
                <a:spcPts val="1200"/>
              </a:spcAft>
              <a:defRPr/>
            </a:pPr>
            <a:r>
              <a:rPr lang="en-US" sz="1600" b="1">
                <a:solidFill>
                  <a:schemeClr val="tx2"/>
                </a:solidFill>
                <a:latin typeface="Segoe UI"/>
                <a:cs typeface="Segoe UI" panose="020B0502040204020203" pitchFamily="34" charset="0"/>
              </a:rPr>
              <a:t>Storage: </a:t>
            </a:r>
            <a:r>
              <a:rPr lang="en-US" sz="1600">
                <a:solidFill>
                  <a:srgbClr val="082836"/>
                </a:solidFill>
                <a:latin typeface="Segoe UI"/>
                <a:cs typeface="Segoe UI" panose="020B0502040204020203" pitchFamily="34" charset="0"/>
              </a:rPr>
              <a:t>Kusto DB, and Lakehouse </a:t>
            </a:r>
            <a:br>
              <a:rPr lang="en-US" sz="1600">
                <a:solidFill>
                  <a:srgbClr val="082836"/>
                </a:solidFill>
                <a:latin typeface="Segoe UI"/>
                <a:cs typeface="Segoe UI" panose="020B0502040204020203" pitchFamily="34" charset="0"/>
              </a:rPr>
            </a:br>
            <a:r>
              <a:rPr lang="en-US" sz="1600">
                <a:solidFill>
                  <a:srgbClr val="082836"/>
                </a:solidFill>
                <a:latin typeface="Segoe UI"/>
                <a:cs typeface="Segoe UI" panose="020B0502040204020203" pitchFamily="34" charset="0"/>
              </a:rPr>
              <a:t>via mirroring </a:t>
            </a:r>
          </a:p>
          <a:p>
            <a:pPr marL="0" marR="0" lvl="0" indent="0" algn="l" defTabSz="457200" rtl="0" eaLnBrk="1" fontAlgn="base" latinLnBrk="0" hangingPunct="1">
              <a:lnSpc>
                <a:spcPct val="100000"/>
              </a:lnSpc>
              <a:spcBef>
                <a:spcPts val="0"/>
              </a:spcBef>
              <a:spcAft>
                <a:spcPts val="1200"/>
              </a:spcAft>
              <a:buClrTx/>
              <a:buSzTx/>
              <a:buFontTx/>
              <a:buNone/>
              <a:tabLst/>
              <a:defRPr/>
            </a:pPr>
            <a:r>
              <a:rPr lang="en-US" sz="1600" b="1">
                <a:solidFill>
                  <a:schemeClr val="tx2"/>
                </a:solidFill>
                <a:latin typeface="Segoe UI"/>
                <a:cs typeface="Segoe UI" panose="020B0502040204020203" pitchFamily="34" charset="0"/>
              </a:rPr>
              <a:t>Train and test: </a:t>
            </a:r>
            <a:r>
              <a:rPr lang="en-US" sz="1600">
                <a:solidFill>
                  <a:srgbClr val="082836"/>
                </a:solidFill>
                <a:latin typeface="Segoe UI"/>
                <a:cs typeface="Segoe UI" panose="020B0502040204020203" pitchFamily="34" charset="0"/>
              </a:rPr>
              <a:t>ML Models and Experiments </a:t>
            </a:r>
          </a:p>
          <a:p>
            <a:pPr marR="0" lvl="0" indent="0" defTabSz="457200" fontAlgn="base">
              <a:lnSpc>
                <a:spcPct val="100000"/>
              </a:lnSpc>
              <a:spcBef>
                <a:spcPts val="0"/>
              </a:spcBef>
              <a:spcAft>
                <a:spcPts val="1200"/>
              </a:spcAft>
              <a:buClrTx/>
              <a:buSzTx/>
              <a:buFontTx/>
              <a:buNone/>
              <a:tabLst/>
              <a:defRPr/>
            </a:pPr>
            <a:r>
              <a:rPr lang="en-US" sz="1600" b="1">
                <a:solidFill>
                  <a:schemeClr val="tx2"/>
                </a:solidFill>
                <a:latin typeface="Segoe UI"/>
                <a:cs typeface="Segoe UI" panose="020B0502040204020203" pitchFamily="34" charset="0"/>
              </a:rPr>
              <a:t>Exposure: </a:t>
            </a:r>
            <a:r>
              <a:rPr lang="en-US" sz="1600">
                <a:solidFill>
                  <a:srgbClr val="082836"/>
                </a:solidFill>
                <a:latin typeface="Segoe UI"/>
                <a:cs typeface="Segoe UI" panose="020B0502040204020203" pitchFamily="34" charset="0"/>
              </a:rPr>
              <a:t>Power BI through see-through mode, KQL, Notebook via Spark/KQL, Data Activator detects &amp; alerts.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itle 1">
            <a:extLst>
              <a:ext uri="{FF2B5EF4-FFF2-40B4-BE49-F238E27FC236}">
                <a16:creationId xmlns:a16="http://schemas.microsoft.com/office/drawing/2014/main" id="{1709571E-B1EE-8405-7047-BE30A0311253}"/>
              </a:ext>
            </a:extLst>
          </p:cNvPr>
          <p:cNvSpPr txBox="1">
            <a:spLocks/>
          </p:cNvSpPr>
          <p:nvPr/>
        </p:nvSpPr>
        <p:spPr>
          <a:xfrm>
            <a:off x="584199" y="1048131"/>
            <a:ext cx="4902201" cy="341632"/>
          </a:xfrm>
          <a:prstGeom prst="rect">
            <a:avLst/>
          </a:prstGeom>
        </p:spPr>
        <p:txBody>
          <a:bodyPr vert="horz" wrap="square" lIns="0" tIns="64008" rIns="0" bIns="0" rtlCol="0" anchor="ctr">
            <a:spAutoFit/>
          </a:bodyPr>
          <a:lstStyle>
            <a:lvl1pPr marL="0" algn="l" defTabSz="914400" rtl="0" eaLnBrk="1" latinLnBrk="0" hangingPunct="1">
              <a:lnSpc>
                <a:spcPct val="90000"/>
              </a:lnSpc>
              <a:spcBef>
                <a:spcPct val="0"/>
              </a:spcBef>
              <a:buNone/>
              <a:defRPr lang="en-US" sz="2000" b="1" i="0" kern="1200" spc="0">
                <a:solidFill>
                  <a:schemeClr val="tx1"/>
                </a:solidFill>
                <a:latin typeface="+mj-lt"/>
                <a:ea typeface="+mj-ea"/>
                <a:cs typeface="Segoe UI" panose="020B0502040204020203" pitchFamily="34" charset="0"/>
              </a:defRPr>
            </a:lvl1pPr>
          </a:lstStyle>
          <a:p>
            <a:r>
              <a:rPr lang="en-US" altLang="he-IL" dirty="0">
                <a:solidFill>
                  <a:schemeClr val="accent1"/>
                </a:solidFill>
              </a:rPr>
              <a:t>Common Architecture</a:t>
            </a:r>
            <a:endParaRPr lang="en-US" dirty="0">
              <a:solidFill>
                <a:schemeClr val="accent1"/>
              </a:solidFill>
            </a:endParaRPr>
          </a:p>
        </p:txBody>
      </p:sp>
      <p:grpSp>
        <p:nvGrpSpPr>
          <p:cNvPr id="40" name="Group 39">
            <a:extLst>
              <a:ext uri="{FF2B5EF4-FFF2-40B4-BE49-F238E27FC236}">
                <a16:creationId xmlns:a16="http://schemas.microsoft.com/office/drawing/2014/main" id="{AF68BA41-67BF-C638-FA09-6419B30DC16E}"/>
              </a:ext>
            </a:extLst>
          </p:cNvPr>
          <p:cNvGrpSpPr/>
          <p:nvPr/>
        </p:nvGrpSpPr>
        <p:grpSpPr>
          <a:xfrm>
            <a:off x="886848" y="1952994"/>
            <a:ext cx="5021827" cy="3850089"/>
            <a:chOff x="886848" y="1952994"/>
            <a:chExt cx="5021827" cy="3850089"/>
          </a:xfrm>
        </p:grpSpPr>
        <p:pic>
          <p:nvPicPr>
            <p:cNvPr id="1026" name="Picture 2">
              <a:extLst>
                <a:ext uri="{FF2B5EF4-FFF2-40B4-BE49-F238E27FC236}">
                  <a16:creationId xmlns:a16="http://schemas.microsoft.com/office/drawing/2014/main" id="{C473B864-5481-ADFF-3E45-6C9EF3BA5FF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886848" y="1952994"/>
              <a:ext cx="5016402" cy="385008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F804BF4-3B2C-03C1-5824-D256495AF2C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38750" y="4937500"/>
              <a:ext cx="374650" cy="376111"/>
            </a:xfrm>
            <a:prstGeom prst="rect">
              <a:avLst/>
            </a:prstGeom>
          </p:spPr>
        </p:pic>
        <p:cxnSp>
          <p:nvCxnSpPr>
            <p:cNvPr id="6" name="Connector: Elbow 5">
              <a:extLst>
                <a:ext uri="{FF2B5EF4-FFF2-40B4-BE49-F238E27FC236}">
                  <a16:creationId xmlns:a16="http://schemas.microsoft.com/office/drawing/2014/main" id="{91B2B5BA-8D4E-C953-0C64-ACBB87F534F3}"/>
                </a:ext>
              </a:extLst>
            </p:cNvPr>
            <p:cNvCxnSpPr>
              <a:cxnSpLocks/>
            </p:cNvCxnSpPr>
            <p:nvPr/>
          </p:nvCxnSpPr>
          <p:spPr>
            <a:xfrm rot="16200000" flipH="1">
              <a:off x="4430953" y="4510638"/>
              <a:ext cx="722628" cy="507210"/>
            </a:xfrm>
            <a:prstGeom prst="bentConnector3">
              <a:avLst>
                <a:gd name="adj1" fmla="val 99759"/>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1A00EC9-47A1-64BE-18A7-CCD4D3FECA44}"/>
                </a:ext>
              </a:extLst>
            </p:cNvPr>
            <p:cNvSpPr txBox="1"/>
            <p:nvPr/>
          </p:nvSpPr>
          <p:spPr>
            <a:xfrm>
              <a:off x="4943475" y="5372196"/>
              <a:ext cx="965200" cy="430887"/>
            </a:xfrm>
            <a:prstGeom prst="rect">
              <a:avLst/>
            </a:prstGeom>
            <a:noFill/>
          </p:spPr>
          <p:txBody>
            <a:bodyPr wrap="square">
              <a:spAutoFit/>
            </a:bodyPr>
            <a:lstStyle/>
            <a:p>
              <a:pPr algn="ctr"/>
              <a:r>
                <a:rPr lang="en-US" sz="1100">
                  <a:solidFill>
                    <a:schemeClr val="accent5"/>
                  </a:solidFill>
                  <a:latin typeface="Segoe UI"/>
                  <a:cs typeface="Segoe UI" panose="020B0502040204020203" pitchFamily="34" charset="0"/>
                </a:rPr>
                <a:t>Data Activator</a:t>
              </a:r>
              <a:endParaRPr lang="en-US" sz="1100">
                <a:solidFill>
                  <a:schemeClr val="accent5"/>
                </a:solidFill>
              </a:endParaRPr>
            </a:p>
          </p:txBody>
        </p:sp>
        <p:cxnSp>
          <p:nvCxnSpPr>
            <p:cNvPr id="27" name="Connector: Elbow 26">
              <a:extLst>
                <a:ext uri="{FF2B5EF4-FFF2-40B4-BE49-F238E27FC236}">
                  <a16:creationId xmlns:a16="http://schemas.microsoft.com/office/drawing/2014/main" id="{38E340DF-B6E1-E577-7E3E-055432B4632E}"/>
                </a:ext>
              </a:extLst>
            </p:cNvPr>
            <p:cNvCxnSpPr>
              <a:cxnSpLocks/>
            </p:cNvCxnSpPr>
            <p:nvPr/>
          </p:nvCxnSpPr>
          <p:spPr>
            <a:xfrm>
              <a:off x="3035299" y="4567238"/>
              <a:ext cx="1497938" cy="558317"/>
            </a:xfrm>
            <a:prstGeom prst="bentConnector3">
              <a:avLst>
                <a:gd name="adj1" fmla="val 9463"/>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9186545"/>
      </p:ext>
    </p:extLst>
  </p:cSld>
  <p:clrMapOvr>
    <a:overrideClrMapping bg1="lt1" tx1="dk1" bg2="lt2" tx2="dk2" accent1="accent1" accent2="accent2" accent3="accent3" accent4="accent4" accent5="accent5" accent6="accent6" hlink="hlink" folHlink="folHlink"/>
  </p:clrMapOvr>
  <p:transition>
    <p:fade/>
  </p:transition>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Contoso Foods is a leading edible and fresh foods delivery company. Their foods include fresh baked breads and milk products. </a:t>
            </a:r>
          </a:p>
          <a:p>
            <a:endParaRPr lang="en-US" sz="2400" dirty="0"/>
          </a:p>
          <a:p>
            <a:r>
              <a:rPr lang="en-US" sz="2400" dirty="0"/>
              <a:t>Their warehouses are equipped with devices that continuously monitor metrics like temperature and humidity that affect the freshness of the food.</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pt-BR" sz="1200" dirty="0"/>
              <a:t>01 - RTA Demo E2E – Fundamental</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13</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170140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26FECC-9760-DC9B-3B11-8541ACBA043D}"/>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0" lang="en-US" sz="3600" b="0" i="0" u="none" strike="noStrike" cap="none" spc="0" normalizeH="0" baseline="0" noProof="0">
                <a:ln w="3175">
                  <a:noFill/>
                </a:ln>
                <a:effectLst/>
                <a:uLnTx/>
                <a:uFillTx/>
                <a:latin typeface="+mj-lt"/>
                <a:ea typeface="+mj-ea"/>
                <a:cs typeface="+mj-cs"/>
              </a:rPr>
              <a:t>Fabric Real-Time Analytics (RTA)</a:t>
            </a:r>
          </a:p>
          <a:p>
            <a:pPr>
              <a:lnSpc>
                <a:spcPct val="90000"/>
              </a:lnSpc>
              <a:spcBef>
                <a:spcPct val="0"/>
              </a:spcBef>
              <a:spcAft>
                <a:spcPts val="600"/>
              </a:spcAft>
            </a:pPr>
            <a:r>
              <a:rPr lang="en-US" b="0" i="0">
                <a:solidFill>
                  <a:srgbClr val="424242"/>
                </a:solidFill>
                <a:effectLst/>
                <a:latin typeface="Segoe UI" panose="020B0502040204020203" pitchFamily="34" charset="0"/>
              </a:rPr>
              <a:t>Find insights, track progress, and make decisions faster.</a:t>
            </a:r>
            <a:endParaRPr lang="en-US">
              <a:latin typeface="+mj-lt"/>
              <a:ea typeface="+mj-ea"/>
              <a:cs typeface="+mj-cs"/>
            </a:endParaRPr>
          </a:p>
        </p:txBody>
      </p:sp>
      <p:graphicFrame>
        <p:nvGraphicFramePr>
          <p:cNvPr id="7" name="Diagram 6">
            <a:extLst>
              <a:ext uri="{FF2B5EF4-FFF2-40B4-BE49-F238E27FC236}">
                <a16:creationId xmlns:a16="http://schemas.microsoft.com/office/drawing/2014/main" id="{DD97070C-5FAF-9CA7-6343-56AAC0FF6075}"/>
              </a:ext>
            </a:extLst>
          </p:cNvPr>
          <p:cNvGraphicFramePr/>
          <p:nvPr>
            <p:extLst>
              <p:ext uri="{D42A27DB-BD31-4B8C-83A1-F6EECF244321}">
                <p14:modId xmlns:p14="http://schemas.microsoft.com/office/powerpoint/2010/main" val="2256841090"/>
              </p:ext>
            </p:extLst>
          </p:nvPr>
        </p:nvGraphicFramePr>
        <p:xfrm>
          <a:off x="838200" y="17766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69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1DA0BB-6F94-3A08-F965-A6A1D7B09533}"/>
              </a:ext>
            </a:extLst>
          </p:cNvPr>
          <p:cNvSpPr>
            <a:spLocks noGrp="1"/>
          </p:cNvSpPr>
          <p:nvPr>
            <p:ph type="title"/>
          </p:nvPr>
        </p:nvSpPr>
        <p:spPr>
          <a:xfrm>
            <a:off x="838200" y="557189"/>
            <a:ext cx="3374136" cy="5567891"/>
          </a:xfrm>
        </p:spPr>
        <p:txBody>
          <a:bodyPr vert="horz" lIns="91440" tIns="45720" rIns="91440" bIns="45720" rtlCol="0" anchor="ctr">
            <a:normAutofit/>
          </a:bodyPr>
          <a:lstStyle/>
          <a:p>
            <a:r>
              <a:rPr lang="en-US" spc="-50">
                <a:ln w="3175">
                  <a:noFill/>
                </a:ln>
                <a:latin typeface="+mj-lt"/>
                <a:ea typeface="+mn-ea"/>
                <a:cs typeface="Segoe UI" pitchFamily="34" charset="0"/>
              </a:rPr>
              <a:t>KQL database</a:t>
            </a:r>
            <a:br>
              <a:rPr lang="en-US" b="0" spc="-50">
                <a:ln w="3175">
                  <a:noFill/>
                </a:ln>
                <a:latin typeface="+mj-lt"/>
                <a:ea typeface="+mn-ea"/>
                <a:cs typeface="Segoe UI" pitchFamily="34" charset="0"/>
              </a:rPr>
            </a:br>
            <a:r>
              <a:rPr lang="en-US" b="0" spc="-50">
                <a:ln w="3175">
                  <a:noFill/>
                </a:ln>
                <a:latin typeface="+mj-lt"/>
                <a:ea typeface="+mn-ea"/>
                <a:cs typeface="Segoe UI" pitchFamily="34" charset="0"/>
              </a:rPr>
              <a:t>key capabilities </a:t>
            </a:r>
          </a:p>
        </p:txBody>
      </p:sp>
      <p:graphicFrame>
        <p:nvGraphicFramePr>
          <p:cNvPr id="8" name="Content Placeholder 5" descr="Unlimited Scale (query, ingestion, storage), Any data &#10;source, Any data &#10;format, Structured&#10;Semi-Structured&#10;Free-text&#10;&#10;&#10;&#10;">
            <a:extLst>
              <a:ext uri="{FF2B5EF4-FFF2-40B4-BE49-F238E27FC236}">
                <a16:creationId xmlns:a16="http://schemas.microsoft.com/office/drawing/2014/main" id="{E8518031-3B34-9B9C-6277-3896CF476136}"/>
              </a:ext>
            </a:extLst>
          </p:cNvPr>
          <p:cNvGraphicFramePr>
            <a:graphicFrameLocks noGrp="1"/>
          </p:cNvGraphicFramePr>
          <p:nvPr>
            <p:ph sz="quarter" idx="4294967295"/>
            <p:extLst>
              <p:ext uri="{D42A27DB-BD31-4B8C-83A1-F6EECF244321}">
                <p14:modId xmlns:p14="http://schemas.microsoft.com/office/powerpoint/2010/main" val="52681013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95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95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F840B4-1072-4586-A47F-FB30201D8C24}"/>
              </a:ext>
            </a:extLst>
          </p:cNvPr>
          <p:cNvSpPr/>
          <p:nvPr/>
        </p:nvSpPr>
        <p:spPr bwMode="auto">
          <a:xfrm>
            <a:off x="4355868" y="0"/>
            <a:ext cx="7836131"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9A5C57D4-3C6D-4F8F-A6EA-6D010EB7B60C}"/>
              </a:ext>
            </a:extLst>
          </p:cNvPr>
          <p:cNvSpPr txBox="1"/>
          <p:nvPr/>
        </p:nvSpPr>
        <p:spPr>
          <a:xfrm>
            <a:off x="397565" y="5963478"/>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5E356886-FD34-4133-9787-568C785C5302}"/>
              </a:ext>
            </a:extLst>
          </p:cNvPr>
          <p:cNvSpPr txBox="1"/>
          <p:nvPr/>
        </p:nvSpPr>
        <p:spPr>
          <a:xfrm>
            <a:off x="397564" y="550076"/>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1">
            <a:extLst>
              <a:ext uri="{FF2B5EF4-FFF2-40B4-BE49-F238E27FC236}">
                <a16:creationId xmlns:a16="http://schemas.microsoft.com/office/drawing/2014/main" id="{B2B5FDF3-EC27-4E73-B12C-00AB1B89AC4C}"/>
              </a:ext>
            </a:extLst>
          </p:cNvPr>
          <p:cNvSpPr txBox="1">
            <a:spLocks/>
          </p:cNvSpPr>
          <p:nvPr/>
        </p:nvSpPr>
        <p:spPr>
          <a:xfrm>
            <a:off x="252704" y="2761652"/>
            <a:ext cx="3983736" cy="98488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84956">
                      <a:schemeClr val="bg1"/>
                    </a:gs>
                    <a:gs pos="75221">
                      <a:schemeClr val="bg1"/>
                    </a:gs>
                  </a:gsLst>
                  <a:lin ang="5400000" scaled="0"/>
                </a:gradFill>
                <a:effectLst/>
                <a:latin typeface="+mj-lt"/>
                <a:ea typeface="+mn-ea"/>
                <a:cs typeface="Segoe UI" pitchFamily="34" charset="0"/>
              </a:defRPr>
            </a:lvl1pPr>
          </a:lstStyle>
          <a:p>
            <a:pPr>
              <a:defRPr/>
            </a:pPr>
            <a:r>
              <a:rPr lang="en-US">
                <a:solidFill>
                  <a:srgbClr val="FFFFFF"/>
                </a:solidFill>
                <a:latin typeface="Segoe UI Semibold"/>
                <a:cs typeface="Segoe UI"/>
              </a:rPr>
              <a:t>KQL Database</a:t>
            </a:r>
            <a:endParaRPr lang="en-US">
              <a:gradFill>
                <a:gsLst>
                  <a:gs pos="75221">
                    <a:srgbClr val="000000"/>
                  </a:gs>
                  <a:gs pos="84956">
                    <a:srgbClr val="000000"/>
                  </a:gs>
                </a:gsLst>
                <a:lin ang="5400000" scaled="0"/>
              </a:gradFill>
            </a:endParaRPr>
          </a:p>
          <a:p>
            <a:pPr>
              <a:defRPr/>
            </a:pPr>
            <a:r>
              <a:rPr lang="en-US" sz="2800">
                <a:solidFill>
                  <a:srgbClr val="FFFFFF"/>
                </a:solidFill>
                <a:cs typeface="Segoe UI"/>
              </a:rPr>
              <a:t>recently released</a:t>
            </a:r>
            <a:endParaRPr lang="en-US" sz="2800">
              <a:solidFill>
                <a:srgbClr val="FFFFFF"/>
              </a:solidFill>
            </a:endParaRPr>
          </a:p>
        </p:txBody>
      </p:sp>
      <p:sp>
        <p:nvSpPr>
          <p:cNvPr id="10" name="Text Placeholder 5">
            <a:extLst>
              <a:ext uri="{FF2B5EF4-FFF2-40B4-BE49-F238E27FC236}">
                <a16:creationId xmlns:a16="http://schemas.microsoft.com/office/drawing/2014/main" id="{547891DF-79B4-4B26-A20A-4B7827C6DC96}"/>
              </a:ext>
            </a:extLst>
          </p:cNvPr>
          <p:cNvSpPr txBox="1">
            <a:spLocks/>
          </p:cNvSpPr>
          <p:nvPr/>
        </p:nvSpPr>
        <p:spPr>
          <a:xfrm>
            <a:off x="572715" y="3254096"/>
            <a:ext cx="3112865" cy="307777"/>
          </a:xfrm>
          <a:prstGeom prst="rect">
            <a:avLst/>
          </a:prstGeom>
        </p:spPr>
        <p:txBody>
          <a:bodyPr vert="horz" wrap="square" lIns="0" tIns="0" rIns="0" bIns="0" rtlCol="0" anchor="ctr"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000" kern="1200" spc="0" baseline="0">
                <a:gradFill>
                  <a:gsLst>
                    <a:gs pos="69027">
                      <a:schemeClr val="tx1"/>
                    </a:gs>
                    <a:gs pos="45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30088">
                      <a:schemeClr val="tx1"/>
                    </a:gs>
                    <a:gs pos="52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30088">
                      <a:schemeClr val="tx1"/>
                    </a:gs>
                    <a:gs pos="52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Rectangle 12">
            <a:extLst>
              <a:ext uri="{FF2B5EF4-FFF2-40B4-BE49-F238E27FC236}">
                <a16:creationId xmlns:a16="http://schemas.microsoft.com/office/drawing/2014/main" id="{8F52C5C6-94BD-4EFD-9FCA-96588BA82F85}"/>
              </a:ext>
            </a:extLst>
          </p:cNvPr>
          <p:cNvSpPr/>
          <p:nvPr/>
        </p:nvSpPr>
        <p:spPr bwMode="auto">
          <a:xfrm>
            <a:off x="4355867" y="0"/>
            <a:ext cx="7836133" cy="68580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Graph query semantics</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Reduced the time to create a new </a:t>
            </a:r>
            <a:r>
              <a:rPr kumimoji="0" lang="en-US" b="0" i="0" u="none" strike="noStrike" kern="1200" cap="none" spc="0" normalizeH="0" baseline="0" noProof="0" err="1">
                <a:ln>
                  <a:noFill/>
                </a:ln>
                <a:solidFill>
                  <a:srgbClr val="000000"/>
                </a:solidFill>
                <a:effectLst/>
                <a:uLnTx/>
                <a:uFillTx/>
                <a:latin typeface="Segoe UI"/>
                <a:ea typeface="+mn-ea"/>
                <a:cs typeface="+mn-cs"/>
              </a:rPr>
              <a:t>eventstream</a:t>
            </a:r>
            <a:r>
              <a:rPr kumimoji="0" lang="en-US" b="0" i="0" u="none" strike="noStrike" kern="1200" cap="none" spc="0" normalizeH="0" baseline="0" noProof="0">
                <a:ln>
                  <a:noFill/>
                </a:ln>
                <a:solidFill>
                  <a:srgbClr val="000000"/>
                </a:solidFill>
                <a:effectLst/>
                <a:uLnTx/>
                <a:uFillTx/>
                <a:latin typeface="Segoe UI"/>
                <a:ea typeface="+mn-ea"/>
                <a:cs typeface="+mn-cs"/>
              </a:rPr>
              <a:t> down to a few seconds.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hlinkClick r:id="rId3"/>
              </a:rPr>
              <a:t>Introducing Graph Semantics, a new way to contextualize time series data</a:t>
            </a: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In-place data sharing </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In place, real time, data sharing cross tenant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hlinkClick r:id="rId4"/>
              </a:rPr>
              <a:t>Create a database shortcut in Real-Time Analytics</a:t>
            </a: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Delta table shortcuts</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Easily enable querying every delta table in </a:t>
            </a:r>
            <a:r>
              <a:rPr kumimoji="0" lang="en-US" b="0" i="0" u="none" strike="noStrike" kern="1200" cap="none" spc="0" normalizeH="0" baseline="0" noProof="0" err="1">
                <a:ln>
                  <a:noFill/>
                </a:ln>
                <a:solidFill>
                  <a:srgbClr val="000000"/>
                </a:solidFill>
                <a:effectLst/>
                <a:uLnTx/>
                <a:uFillTx/>
                <a:latin typeface="Segoe UI"/>
                <a:ea typeface="+mn-ea"/>
                <a:cs typeface="+mn-cs"/>
              </a:rPr>
              <a:t>OneLake</a:t>
            </a:r>
            <a:r>
              <a:rPr kumimoji="0" lang="en-US" b="0" i="0" u="none" strike="noStrike" kern="1200" cap="none" spc="0" normalizeH="0" baseline="0" noProof="0">
                <a:ln>
                  <a:noFill/>
                </a:ln>
                <a:solidFill>
                  <a:srgbClr val="000000"/>
                </a:solidFill>
                <a:effectLst/>
                <a:uLnTx/>
                <a:uFillTx/>
                <a:latin typeface="Segoe UI"/>
                <a:ea typeface="+mn-ea"/>
                <a:cs typeface="+mn-cs"/>
              </a:rPr>
              <a:t> or Azure Storage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Inline python in KQL database</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Easily enable querying every delta table in </a:t>
            </a:r>
            <a:r>
              <a:rPr kumimoji="0" lang="en-US" b="0" i="0" u="none" strike="noStrike" kern="1200" cap="none" spc="0" normalizeH="0" baseline="0" noProof="0" err="1">
                <a:ln>
                  <a:noFill/>
                </a:ln>
                <a:solidFill>
                  <a:srgbClr val="000000"/>
                </a:solidFill>
                <a:effectLst/>
                <a:uLnTx/>
                <a:uFillTx/>
                <a:latin typeface="Segoe UI"/>
                <a:ea typeface="+mn-ea"/>
                <a:cs typeface="+mn-cs"/>
              </a:rPr>
              <a:t>OneLake</a:t>
            </a:r>
            <a:r>
              <a:rPr kumimoji="0" lang="en-US" b="0" i="0" u="none" strike="noStrike" kern="1200" cap="none" spc="0" normalizeH="0" baseline="0" noProof="0">
                <a:ln>
                  <a:noFill/>
                </a:ln>
                <a:solidFill>
                  <a:srgbClr val="000000"/>
                </a:solidFill>
                <a:effectLst/>
                <a:uLnTx/>
                <a:uFillTx/>
                <a:latin typeface="Segoe UI"/>
                <a:ea typeface="+mn-ea"/>
                <a:cs typeface="+mn-cs"/>
              </a:rPr>
              <a:t> or Azure Storage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Vector search for AI embeddings </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Leverage the distributed nature of Kusto for high performant embedding selection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hlinkClick r:id="rId5"/>
              </a:rPr>
              <a:t>Optimizing Vector Similarity Searches at Scale (microsoft.com)</a:t>
            </a:r>
            <a:endParaRPr kumimoji="0" lang="en-US"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Sample databases </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Create new sample databases or consume sample data</a:t>
            </a:r>
            <a:endParaRPr kumimoji="0" lang="en-US"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82880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0D36EC-E2F6-F8A3-ECDF-6222590E79E7}"/>
              </a:ext>
            </a:extLst>
          </p:cNvPr>
          <p:cNvSpPr>
            <a:spLocks noGrp="1"/>
          </p:cNvSpPr>
          <p:nvPr>
            <p:ph type="subTitle" idx="1"/>
          </p:nvPr>
        </p:nvSpPr>
        <p:spPr>
          <a:xfrm>
            <a:off x="607808" y="1203340"/>
            <a:ext cx="10974592" cy="365126"/>
          </a:xfrm>
        </p:spPr>
        <p:txBody>
          <a:bodyPr lIns="0" tIns="0" rIns="0" bIns="0" anchor="t">
            <a:noAutofit/>
          </a:bodyPr>
          <a:lstStyle/>
          <a:p>
            <a:r>
              <a:rPr lang="en-US">
                <a:cs typeface="Segoe UI"/>
              </a:rPr>
              <a:t>Overview</a:t>
            </a:r>
            <a:endParaRPr lang="en-US"/>
          </a:p>
        </p:txBody>
      </p:sp>
      <p:sp>
        <p:nvSpPr>
          <p:cNvPr id="3" name="Text Placeholder 2">
            <a:extLst>
              <a:ext uri="{FF2B5EF4-FFF2-40B4-BE49-F238E27FC236}">
                <a16:creationId xmlns:a16="http://schemas.microsoft.com/office/drawing/2014/main" id="{0CF2954F-2F9B-4BBF-C5A3-2054DB89D292}"/>
              </a:ext>
            </a:extLst>
          </p:cNvPr>
          <p:cNvSpPr>
            <a:spLocks noGrp="1"/>
          </p:cNvSpPr>
          <p:nvPr>
            <p:ph type="body" sz="quarter" idx="23"/>
          </p:nvPr>
        </p:nvSpPr>
        <p:spPr/>
        <p:txBody>
          <a:bodyPr lIns="0" tIns="0" rIns="0" bIns="0" anchor="t">
            <a:noAutofit/>
          </a:bodyPr>
          <a:lstStyle/>
          <a:p>
            <a:r>
              <a:rPr lang="en-US" sz="3600">
                <a:latin typeface="Segoe UI Semibold"/>
                <a:cs typeface="Segoe UI Semibold"/>
              </a:rPr>
              <a:t>KQL </a:t>
            </a:r>
            <a:r>
              <a:rPr lang="en-US" sz="3600" err="1">
                <a:latin typeface="Segoe UI Semibold"/>
                <a:cs typeface="Segoe UI Semibold"/>
              </a:rPr>
              <a:t>Queryset</a:t>
            </a:r>
            <a:endParaRPr lang="en-US" sz="3600"/>
          </a:p>
        </p:txBody>
      </p:sp>
      <p:sp>
        <p:nvSpPr>
          <p:cNvPr id="4" name="Footer Placeholder 3">
            <a:extLst>
              <a:ext uri="{FF2B5EF4-FFF2-40B4-BE49-F238E27FC236}">
                <a16:creationId xmlns:a16="http://schemas.microsoft.com/office/drawing/2014/main" id="{89F7BF54-9ECA-46FD-E5FA-CC4474AE26EF}"/>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EFFDDC8A-9174-A76F-9033-0671C6B4B217}"/>
              </a:ext>
            </a:extLst>
          </p:cNvPr>
          <p:cNvSpPr>
            <a:spLocks noGrp="1"/>
          </p:cNvSpPr>
          <p:nvPr>
            <p:ph type="sldNum" sz="quarter" idx="25"/>
          </p:nvPr>
        </p:nvSpPr>
        <p:spPr/>
        <p:txBody>
          <a:bodyPr/>
          <a:lstStyle/>
          <a:p>
            <a:fld id="{B1356FBF-028C-F74E-A7B4-9B8ED246DD1B}" type="slidenum">
              <a:rPr lang="en-US" smtClean="0"/>
              <a:pPr/>
              <a:t>17</a:t>
            </a:fld>
            <a:endParaRPr lang="en-US"/>
          </a:p>
        </p:txBody>
      </p:sp>
      <p:sp>
        <p:nvSpPr>
          <p:cNvPr id="6" name="Rectangle 5">
            <a:extLst>
              <a:ext uri="{FF2B5EF4-FFF2-40B4-BE49-F238E27FC236}">
                <a16:creationId xmlns:a16="http://schemas.microsoft.com/office/drawing/2014/main" id="{08269833-FC33-E82E-B805-01A08D516E66}"/>
              </a:ext>
            </a:extLst>
          </p:cNvPr>
          <p:cNvSpPr/>
          <p:nvPr/>
        </p:nvSpPr>
        <p:spPr bwMode="auto">
          <a:xfrm>
            <a:off x="440871" y="1795258"/>
            <a:ext cx="5748173"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a:ln>
                  <a:noFill/>
                </a:ln>
                <a:solidFill>
                  <a:srgbClr val="000000"/>
                </a:solidFill>
                <a:effectLst/>
                <a:uLnTx/>
                <a:uFillTx/>
              </a:rPr>
              <a:t>Uses the Kusto Query Language (KQL) for </a:t>
            </a:r>
            <a:r>
              <a:rPr kumimoji="0" lang="en-US" sz="1600" b="1" i="0" u="none" strike="noStrike" kern="0" cap="none" spc="0" normalizeH="0" baseline="0" noProof="0">
                <a:ln>
                  <a:noFill/>
                </a:ln>
                <a:solidFill>
                  <a:srgbClr val="000000"/>
                </a:solidFill>
                <a:effectLst/>
                <a:uLnTx/>
                <a:uFillTx/>
              </a:rPr>
              <a:t>creating queries</a:t>
            </a:r>
            <a:r>
              <a:rPr kumimoji="0" lang="en-US" sz="1600" i="0" u="none" strike="noStrike" kern="0" cap="none" spc="0" normalizeH="0" baseline="0" noProof="0">
                <a:ln>
                  <a:noFill/>
                </a:ln>
                <a:solidFill>
                  <a:srgbClr val="000000"/>
                </a:solidFill>
                <a:effectLst/>
                <a:uLnTx/>
                <a:uFillTx/>
              </a:rPr>
              <a:t>, views, functions, control commands, customize results and also supports many SQL functions.</a:t>
            </a:r>
          </a:p>
          <a:p>
            <a:pPr marL="0" marR="0" lvl="0" indent="0" defTabSz="932472" eaLnBrk="1" fontAlgn="base" latinLnBrk="0" hangingPunct="1">
              <a:lnSpc>
                <a:spcPct val="100000"/>
              </a:lnSpc>
              <a:spcBef>
                <a:spcPct val="0"/>
              </a:spcBef>
              <a:spcAft>
                <a:spcPct val="0"/>
              </a:spcAft>
              <a:buClrTx/>
              <a:buSzTx/>
              <a:buFontTx/>
              <a:buNone/>
              <a:tabLst/>
              <a:defRPr/>
            </a:pPr>
            <a:endParaRPr lang="en-US" sz="1600" kern="0">
              <a:solidFill>
                <a:srgbClr val="000000"/>
              </a:solidFill>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Tabs</a:t>
            </a:r>
            <a:r>
              <a:rPr kumimoji="0" lang="en-US" sz="1600" i="0" u="none" strike="noStrike" kern="0" cap="none" spc="0" normalizeH="0" baseline="0" noProof="0">
                <a:ln>
                  <a:noFill/>
                </a:ln>
                <a:solidFill>
                  <a:srgbClr val="000000"/>
                </a:solidFill>
                <a:effectLst/>
                <a:uLnTx/>
                <a:uFillTx/>
              </a:rPr>
              <a:t> in the KQL </a:t>
            </a:r>
            <a:r>
              <a:rPr kumimoji="0" lang="en-US" sz="1600" i="0" u="none" strike="noStrike" kern="0" cap="none" spc="0" normalizeH="0" baseline="0" noProof="0" err="1">
                <a:ln>
                  <a:noFill/>
                </a:ln>
                <a:solidFill>
                  <a:srgbClr val="000000"/>
                </a:solidFill>
                <a:effectLst/>
                <a:uLnTx/>
                <a:uFillTx/>
              </a:rPr>
              <a:t>queryset</a:t>
            </a:r>
            <a:r>
              <a:rPr kumimoji="0" lang="en-US" sz="1600" i="0" u="none" strike="noStrike" kern="0" cap="none" spc="0" normalizeH="0" baseline="0" noProof="0">
                <a:ln>
                  <a:noFill/>
                </a:ln>
                <a:solidFill>
                  <a:srgbClr val="000000"/>
                </a:solidFill>
                <a:effectLst/>
                <a:uLnTx/>
                <a:uFillTx/>
              </a:rPr>
              <a:t> can be associated with a different KQL database. </a:t>
            </a:r>
          </a:p>
          <a:p>
            <a:pPr marL="0" marR="0" lvl="0" indent="0" defTabSz="932472" eaLnBrk="1" fontAlgn="base" latinLnBrk="0" hangingPunct="1">
              <a:lnSpc>
                <a:spcPct val="100000"/>
              </a:lnSpc>
              <a:spcBef>
                <a:spcPct val="0"/>
              </a:spcBef>
              <a:spcAft>
                <a:spcPct val="0"/>
              </a:spcAft>
              <a:buClrTx/>
              <a:buSzTx/>
              <a:buFontTx/>
              <a:buNone/>
              <a:tabLst/>
              <a:defRPr/>
            </a:pPr>
            <a:endParaRPr lang="en-US" sz="1600" kern="0">
              <a:solidFill>
                <a:srgbClr val="000000"/>
              </a:solidFill>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a:ln>
                  <a:noFill/>
                </a:ln>
                <a:solidFill>
                  <a:srgbClr val="000000"/>
                </a:solidFill>
                <a:effectLst/>
                <a:uLnTx/>
                <a:uFillTx/>
              </a:rPr>
              <a:t>Lets your </a:t>
            </a:r>
            <a:r>
              <a:rPr kumimoji="0" lang="en-US" sz="1600" b="1" i="0" u="none" strike="noStrike" kern="0" cap="none" spc="0" normalizeH="0" baseline="0" noProof="0">
                <a:ln>
                  <a:noFill/>
                </a:ln>
                <a:solidFill>
                  <a:srgbClr val="000000"/>
                </a:solidFill>
                <a:effectLst/>
                <a:uLnTx/>
                <a:uFillTx/>
              </a:rPr>
              <a:t>save queries</a:t>
            </a:r>
            <a:r>
              <a:rPr kumimoji="0" lang="en-US" sz="1600" i="0" u="none" strike="noStrike" kern="0" cap="none" spc="0" normalizeH="0" baseline="0" noProof="0">
                <a:ln>
                  <a:noFill/>
                </a:ln>
                <a:solidFill>
                  <a:srgbClr val="000000"/>
                </a:solidFill>
                <a:effectLst/>
                <a:uLnTx/>
                <a:uFillTx/>
              </a:rPr>
              <a:t> for later use or </a:t>
            </a:r>
            <a:r>
              <a:rPr kumimoji="0" lang="en-US" sz="1600" b="1" i="0" u="none" strike="noStrike" kern="0" cap="none" spc="0" normalizeH="0" baseline="0" noProof="0">
                <a:ln>
                  <a:noFill/>
                </a:ln>
                <a:solidFill>
                  <a:srgbClr val="000000"/>
                </a:solidFill>
                <a:effectLst/>
                <a:uLnTx/>
                <a:uFillTx/>
              </a:rPr>
              <a:t>share with others </a:t>
            </a:r>
            <a:r>
              <a:rPr kumimoji="0" lang="en-US" sz="1600" i="0" u="none" strike="noStrike" kern="0" cap="none" spc="0" normalizeH="0" baseline="0" noProof="0">
                <a:ln>
                  <a:noFill/>
                </a:ln>
                <a:solidFill>
                  <a:srgbClr val="000000"/>
                </a:solidFill>
                <a:effectLst/>
                <a:uLnTx/>
                <a:uFillTx/>
              </a:rPr>
              <a:t>to collaborate on data exploration. </a:t>
            </a:r>
          </a:p>
          <a:p>
            <a:pPr marL="0" marR="0" lvl="0" indent="0" defTabSz="932472" eaLnBrk="1" fontAlgn="base" latinLnBrk="0" hangingPunct="1">
              <a:lnSpc>
                <a:spcPct val="100000"/>
              </a:lnSpc>
              <a:spcBef>
                <a:spcPct val="0"/>
              </a:spcBef>
              <a:spcAft>
                <a:spcPct val="0"/>
              </a:spcAft>
              <a:buClrTx/>
              <a:buSzTx/>
              <a:buFontTx/>
              <a:buNone/>
              <a:tabLst/>
              <a:defRPr/>
            </a:pPr>
            <a:endParaRPr lang="en-US" sz="1600" kern="0">
              <a:solidFill>
                <a:srgbClr val="000000"/>
              </a:solidFill>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a:ln>
                  <a:noFill/>
                </a:ln>
                <a:solidFill>
                  <a:srgbClr val="000000"/>
                </a:solidFill>
                <a:effectLst/>
                <a:uLnTx/>
                <a:uFillTx/>
              </a:rPr>
              <a:t>You can also change the </a:t>
            </a:r>
            <a:r>
              <a:rPr kumimoji="0" lang="en-US" sz="1600" b="1" i="0" u="none" strike="noStrike" kern="0" cap="none" spc="0" normalizeH="0" baseline="0" noProof="0">
                <a:ln>
                  <a:noFill/>
                </a:ln>
                <a:solidFill>
                  <a:srgbClr val="000000"/>
                </a:solidFill>
                <a:effectLst/>
                <a:uLnTx/>
                <a:uFillTx/>
              </a:rPr>
              <a:t>KQL database</a:t>
            </a:r>
            <a:r>
              <a:rPr kumimoji="0" lang="en-US" sz="1600" i="0" u="none" strike="noStrike" kern="0" cap="none" spc="0" normalizeH="0" baseline="0" noProof="0">
                <a:ln>
                  <a:noFill/>
                </a:ln>
                <a:solidFill>
                  <a:srgbClr val="000000"/>
                </a:solidFill>
                <a:effectLst/>
                <a:uLnTx/>
                <a:uFillTx/>
              </a:rPr>
              <a:t> associated with any tab, allowing you to run the same query on data in different states.</a:t>
            </a:r>
          </a:p>
        </p:txBody>
      </p:sp>
      <p:pic>
        <p:nvPicPr>
          <p:cNvPr id="2050" name="Picture 2" descr="Screenshot of adding a new KQL queryset from workspace homepage.">
            <a:extLst>
              <a:ext uri="{FF2B5EF4-FFF2-40B4-BE49-F238E27FC236}">
                <a16:creationId xmlns:a16="http://schemas.microsoft.com/office/drawing/2014/main" id="{2F30112A-C187-DE6D-A912-DE30771A62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63878" y="1499299"/>
            <a:ext cx="23431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96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9FF31D3-8BA7-5837-1782-987155B0A3D3}"/>
              </a:ext>
            </a:extLst>
          </p:cNvPr>
          <p:cNvSpPr>
            <a:spLocks noGrp="1"/>
          </p:cNvSpPr>
          <p:nvPr>
            <p:ph type="subTitle" idx="1"/>
          </p:nvPr>
        </p:nvSpPr>
        <p:spPr>
          <a:xfrm>
            <a:off x="607808" y="1203340"/>
            <a:ext cx="10974592" cy="365126"/>
          </a:xfrm>
        </p:spPr>
        <p:txBody>
          <a:bodyPr/>
          <a:lstStyle/>
          <a:p>
            <a:r>
              <a:rPr lang="en-US"/>
              <a:t>Overview</a:t>
            </a:r>
          </a:p>
        </p:txBody>
      </p:sp>
      <p:sp>
        <p:nvSpPr>
          <p:cNvPr id="3" name="Text Placeholder 2">
            <a:extLst>
              <a:ext uri="{FF2B5EF4-FFF2-40B4-BE49-F238E27FC236}">
                <a16:creationId xmlns:a16="http://schemas.microsoft.com/office/drawing/2014/main" id="{95815838-99BD-1BD5-F73A-F52964490DF0}"/>
              </a:ext>
            </a:extLst>
          </p:cNvPr>
          <p:cNvSpPr>
            <a:spLocks noGrp="1"/>
          </p:cNvSpPr>
          <p:nvPr>
            <p:ph type="body" sz="quarter" idx="23"/>
          </p:nvPr>
        </p:nvSpPr>
        <p:spPr/>
        <p:txBody>
          <a:bodyPr/>
          <a:lstStyle/>
          <a:p>
            <a:r>
              <a:rPr lang="en-US" sz="3600"/>
              <a:t>Event Streams</a:t>
            </a:r>
          </a:p>
        </p:txBody>
      </p:sp>
      <p:sp>
        <p:nvSpPr>
          <p:cNvPr id="4" name="Footer Placeholder 3">
            <a:extLst>
              <a:ext uri="{FF2B5EF4-FFF2-40B4-BE49-F238E27FC236}">
                <a16:creationId xmlns:a16="http://schemas.microsoft.com/office/drawing/2014/main" id="{26F5F35F-2964-F83B-F87F-5F9EB6F1626D}"/>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480B394F-E04F-F36A-B8CC-DC2DBEDA955B}"/>
              </a:ext>
            </a:extLst>
          </p:cNvPr>
          <p:cNvSpPr>
            <a:spLocks noGrp="1"/>
          </p:cNvSpPr>
          <p:nvPr>
            <p:ph type="sldNum" sz="quarter" idx="25"/>
          </p:nvPr>
        </p:nvSpPr>
        <p:spPr/>
        <p:txBody>
          <a:bodyPr/>
          <a:lstStyle/>
          <a:p>
            <a:fld id="{B1356FBF-028C-F74E-A7B4-9B8ED246DD1B}" type="slidenum">
              <a:rPr lang="en-US" smtClean="0"/>
              <a:pPr/>
              <a:t>18</a:t>
            </a:fld>
            <a:endParaRPr lang="en-US"/>
          </a:p>
        </p:txBody>
      </p:sp>
      <p:sp>
        <p:nvSpPr>
          <p:cNvPr id="7" name="Rectangle 6">
            <a:extLst>
              <a:ext uri="{FF2B5EF4-FFF2-40B4-BE49-F238E27FC236}">
                <a16:creationId xmlns:a16="http://schemas.microsoft.com/office/drawing/2014/main" id="{635C3C68-372B-264C-C72E-EDE2E4CC93D7}"/>
              </a:ext>
            </a:extLst>
          </p:cNvPr>
          <p:cNvSpPr/>
          <p:nvPr/>
        </p:nvSpPr>
        <p:spPr bwMode="auto">
          <a:xfrm>
            <a:off x="432707" y="1795258"/>
            <a:ext cx="4803437"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Centralized place for event data</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Capturing</a:t>
            </a:r>
            <a:r>
              <a:rPr lang="en-US" sz="1600" kern="0">
                <a:solidFill>
                  <a:srgbClr val="000000"/>
                </a:solidFill>
              </a:rPr>
              <a:t>, transforming, and routing event data.</a:t>
            </a: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Various source connectors </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Fetch event data from diverse source, such as Custom Apps to push into </a:t>
            </a:r>
            <a:r>
              <a:rPr kumimoji="0" lang="en-US" sz="1600" b="0" i="0" u="none" strike="noStrike" kern="0" cap="none" spc="0" normalizeH="0" baseline="0" noProof="0" err="1">
                <a:ln>
                  <a:noFill/>
                </a:ln>
                <a:solidFill>
                  <a:srgbClr val="000000"/>
                </a:solidFill>
                <a:effectLst/>
                <a:uLnTx/>
                <a:uFillTx/>
              </a:rPr>
              <a:t>eventstreams</a:t>
            </a:r>
            <a:r>
              <a:rPr kumimoji="0" lang="en-US" sz="1600" b="0" i="0" u="none" strike="noStrike" kern="0" cap="none" spc="0" normalizeH="0" baseline="0" noProof="0">
                <a:ln>
                  <a:noFill/>
                </a:ln>
                <a:solidFill>
                  <a:srgbClr val="000000"/>
                </a:solidFill>
                <a:effectLst/>
                <a:uLnTx/>
                <a:uFillTx/>
              </a:rPr>
              <a:t>, Azure Event Hub or Samples.</a:t>
            </a:r>
          </a:p>
          <a:p>
            <a:pPr defTabSz="932472" fontAlgn="base">
              <a:spcBef>
                <a:spcPct val="0"/>
              </a:spcBef>
              <a:spcAft>
                <a:spcPct val="0"/>
              </a:spcAft>
              <a:defRPr/>
            </a:pP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No-code experience</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Drag and </a:t>
            </a:r>
            <a:r>
              <a:rPr kumimoji="0" lang="en-US" sz="1600" b="0" i="0" u="none" strike="noStrike" kern="0" cap="none" spc="0" normalizeH="0" baseline="0" noProof="0" err="1">
                <a:ln>
                  <a:noFill/>
                </a:ln>
                <a:solidFill>
                  <a:srgbClr val="000000"/>
                </a:solidFill>
                <a:effectLst/>
                <a:uLnTx/>
                <a:uFillTx/>
              </a:rPr>
              <a:t>dro</a:t>
            </a:r>
            <a:r>
              <a:rPr lang="en-US" sz="1600" kern="0">
                <a:solidFill>
                  <a:srgbClr val="000000"/>
                </a:solidFill>
              </a:rPr>
              <a:t>p makes it intuitive and easy to use. Build an end-to-end data flow diagram.</a:t>
            </a: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endParaRPr kumimoji="0" lang="en-US" sz="1600" b="1"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Multiple destinations</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Lakehouse, KQL Database, Custom App, Data Activator (Reflex)</a:t>
            </a:r>
            <a:endParaRPr kumimoji="0" lang="en-US" sz="1600" b="1" i="0" u="none" strike="noStrike" kern="0" cap="none" spc="0" normalizeH="0" baseline="0" noProof="0">
              <a:ln>
                <a:noFill/>
              </a:ln>
              <a:solidFill>
                <a:srgbClr val="000000"/>
              </a:solidFill>
              <a:effectLst/>
              <a:uLnTx/>
              <a:uFillTx/>
            </a:endParaRPr>
          </a:p>
        </p:txBody>
      </p:sp>
      <p:pic>
        <p:nvPicPr>
          <p:cNvPr id="1026" name="Picture 2" descr="Screenshot showing an Eventstream item overview.">
            <a:extLst>
              <a:ext uri="{FF2B5EF4-FFF2-40B4-BE49-F238E27FC236}">
                <a16:creationId xmlns:a16="http://schemas.microsoft.com/office/drawing/2014/main" id="{DFFD907C-06F5-B99C-D46F-5309894A892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456"/>
          <a:stretch/>
        </p:blipFill>
        <p:spPr bwMode="auto">
          <a:xfrm>
            <a:off x="5404050" y="461962"/>
            <a:ext cx="6787950" cy="60324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creenshot showing an Eventstream item overview.">
            <a:extLst>
              <a:ext uri="{FF2B5EF4-FFF2-40B4-BE49-F238E27FC236}">
                <a16:creationId xmlns:a16="http://schemas.microsoft.com/office/drawing/2014/main" id="{490B2015-512B-170D-C809-7A720B61C0B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289800" y="1378632"/>
            <a:ext cx="6057900" cy="2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26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95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F840B4-1072-4586-A47F-FB30201D8C24}"/>
              </a:ext>
            </a:extLst>
          </p:cNvPr>
          <p:cNvSpPr/>
          <p:nvPr/>
        </p:nvSpPr>
        <p:spPr bwMode="auto">
          <a:xfrm>
            <a:off x="4355868" y="0"/>
            <a:ext cx="7836131"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9A5C57D4-3C6D-4F8F-A6EA-6D010EB7B60C}"/>
              </a:ext>
            </a:extLst>
          </p:cNvPr>
          <p:cNvSpPr txBox="1"/>
          <p:nvPr/>
        </p:nvSpPr>
        <p:spPr>
          <a:xfrm>
            <a:off x="397565" y="5963478"/>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5E356886-FD34-4133-9787-568C785C5302}"/>
              </a:ext>
            </a:extLst>
          </p:cNvPr>
          <p:cNvSpPr txBox="1"/>
          <p:nvPr/>
        </p:nvSpPr>
        <p:spPr>
          <a:xfrm>
            <a:off x="397564" y="550076"/>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1">
            <a:extLst>
              <a:ext uri="{FF2B5EF4-FFF2-40B4-BE49-F238E27FC236}">
                <a16:creationId xmlns:a16="http://schemas.microsoft.com/office/drawing/2014/main" id="{B2B5FDF3-EC27-4E73-B12C-00AB1B89AC4C}"/>
              </a:ext>
            </a:extLst>
          </p:cNvPr>
          <p:cNvSpPr txBox="1">
            <a:spLocks/>
          </p:cNvSpPr>
          <p:nvPr/>
        </p:nvSpPr>
        <p:spPr>
          <a:xfrm>
            <a:off x="252704" y="2761653"/>
            <a:ext cx="3983736" cy="98488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84956">
                      <a:schemeClr val="bg1"/>
                    </a:gs>
                    <a:gs pos="75221">
                      <a:schemeClr val="bg1"/>
                    </a:gs>
                  </a:gsLst>
                  <a:lin ang="5400000" scaled="0"/>
                </a:gradFill>
                <a:effectLst/>
                <a:latin typeface="+mj-lt"/>
                <a:ea typeface="+mn-ea"/>
                <a:cs typeface="Segoe UI" pitchFamily="34" charset="0"/>
              </a:defRPr>
            </a:lvl1pPr>
          </a:lstStyle>
          <a:p>
            <a:pPr>
              <a:defRPr/>
            </a:pPr>
            <a:r>
              <a:rPr lang="en-US">
                <a:solidFill>
                  <a:srgbClr val="FFFFFF"/>
                </a:solidFill>
                <a:latin typeface="Segoe UI Semibold"/>
                <a:cs typeface="Segoe UI"/>
              </a:rPr>
              <a:t>Event Streams</a:t>
            </a:r>
          </a:p>
          <a:p>
            <a:pPr>
              <a:defRPr/>
            </a:pPr>
            <a:r>
              <a:rPr lang="en-US" sz="2800">
                <a:solidFill>
                  <a:srgbClr val="FFFFFF"/>
                </a:solidFill>
                <a:latin typeface="Segoe UI Semibold"/>
                <a:cs typeface="Segoe UI Semibold"/>
              </a:rPr>
              <a:t>recently released</a:t>
            </a:r>
          </a:p>
        </p:txBody>
      </p:sp>
      <p:sp>
        <p:nvSpPr>
          <p:cNvPr id="10" name="Text Placeholder 5">
            <a:extLst>
              <a:ext uri="{FF2B5EF4-FFF2-40B4-BE49-F238E27FC236}">
                <a16:creationId xmlns:a16="http://schemas.microsoft.com/office/drawing/2014/main" id="{547891DF-79B4-4B26-A20A-4B7827C6DC96}"/>
              </a:ext>
            </a:extLst>
          </p:cNvPr>
          <p:cNvSpPr txBox="1">
            <a:spLocks/>
          </p:cNvSpPr>
          <p:nvPr/>
        </p:nvSpPr>
        <p:spPr>
          <a:xfrm>
            <a:off x="572715" y="3254096"/>
            <a:ext cx="3112865" cy="307777"/>
          </a:xfrm>
          <a:prstGeom prst="rect">
            <a:avLst/>
          </a:prstGeom>
        </p:spPr>
        <p:txBody>
          <a:bodyPr vert="horz" wrap="square" lIns="0" tIns="0" rIns="0" bIns="0" rtlCol="0" anchor="ctr"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000" kern="1200" spc="0" baseline="0">
                <a:gradFill>
                  <a:gsLst>
                    <a:gs pos="69027">
                      <a:schemeClr val="tx1"/>
                    </a:gs>
                    <a:gs pos="45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30088">
                      <a:schemeClr val="tx1"/>
                    </a:gs>
                    <a:gs pos="52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30088">
                      <a:schemeClr val="tx1"/>
                    </a:gs>
                    <a:gs pos="52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Rectangle 12">
            <a:extLst>
              <a:ext uri="{FF2B5EF4-FFF2-40B4-BE49-F238E27FC236}">
                <a16:creationId xmlns:a16="http://schemas.microsoft.com/office/drawing/2014/main" id="{8F52C5C6-94BD-4EFD-9FCA-96588BA82F85}"/>
              </a:ext>
            </a:extLst>
          </p:cNvPr>
          <p:cNvSpPr/>
          <p:nvPr/>
        </p:nvSpPr>
        <p:spPr bwMode="auto">
          <a:xfrm>
            <a:off x="4355867" y="0"/>
            <a:ext cx="7836133" cy="666085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IoT Hub Source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Consume events from IoT Hub as a source of events for your </a:t>
            </a:r>
            <a:r>
              <a:rPr kumimoji="0" lang="en-US" sz="1600" b="0" i="0" u="none" strike="noStrike" kern="1200" cap="none" spc="0" normalizeH="0" baseline="0" noProof="0" err="1">
                <a:ln>
                  <a:noFill/>
                </a:ln>
                <a:solidFill>
                  <a:srgbClr val="000000"/>
                </a:solidFill>
                <a:effectLst/>
                <a:uLnTx/>
                <a:uFillTx/>
                <a:latin typeface="Segoe UI"/>
                <a:ea typeface="+mn-ea"/>
                <a:cs typeface="+mn-cs"/>
              </a:rPr>
              <a:t>eventstream</a:t>
            </a: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Stream processing before sending to KQL Database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Users can now do stream processing/transformation on incoming events from event stream before sending the events to the KQL Database that allows you to route, validate, filter, transform or aggregate the events.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a:rPr>
              <a:t>AMQP format connection string support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a:ea typeface="+mn-ea"/>
                <a:cs typeface="+mn-cs"/>
              </a:rPr>
              <a:t>Eventstream</a:t>
            </a:r>
            <a:r>
              <a:rPr kumimoji="0" lang="en-US" sz="1600" b="0" i="0" u="none" strike="noStrike" kern="1200" cap="none" spc="0" normalizeH="0" baseline="0" noProof="0">
                <a:ln>
                  <a:noFill/>
                </a:ln>
                <a:solidFill>
                  <a:srgbClr val="000000"/>
                </a:solidFill>
                <a:effectLst/>
                <a:uLnTx/>
                <a:uFillTx/>
                <a:latin typeface="Segoe UI"/>
                <a:ea typeface="+mn-ea"/>
                <a:cs typeface="+mn-cs"/>
              </a:rPr>
              <a:t> now offers support for AMQP format connection strings in both Custom App source and destination, allowing for seamless integration with external message brokers like RabbitMQ with Shovel.</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Improved no-code stream processing designer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Improved experiences for editing event streams adding more intuitive gestures in the no-code designer.</a:t>
            </a:r>
            <a:endParaRPr kumimoji="0" lang="en-US" sz="1600" b="0" i="0" u="none" strike="noStrike" kern="1200" cap="none" spc="0" normalizeH="0" baseline="0" noProof="0">
              <a:ln>
                <a:noFill/>
              </a:ln>
              <a:solidFill>
                <a:srgbClr val="333333"/>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Create </a:t>
            </a:r>
            <a:r>
              <a:rPr kumimoji="0" lang="en-US" sz="1600" b="1" i="0" u="none" strike="noStrike" kern="1200" cap="none" spc="0" normalizeH="0" baseline="0" noProof="0" err="1">
                <a:ln>
                  <a:noFill/>
                </a:ln>
                <a:solidFill>
                  <a:srgbClr val="000000"/>
                </a:solidFill>
                <a:effectLst/>
                <a:uLnTx/>
                <a:uFillTx/>
                <a:latin typeface="Segoe UI"/>
                <a:ea typeface="+mn-ea"/>
                <a:cs typeface="+mn-cs"/>
              </a:rPr>
              <a:t>Eventstream</a:t>
            </a:r>
            <a:r>
              <a:rPr kumimoji="0" lang="en-US" sz="1600" b="1" i="0" u="none" strike="noStrike" kern="1200" cap="none" spc="0" normalizeH="0" baseline="0" noProof="0">
                <a:ln>
                  <a:noFill/>
                </a:ln>
                <a:solidFill>
                  <a:srgbClr val="000000"/>
                </a:solidFill>
                <a:effectLst/>
                <a:uLnTx/>
                <a:uFillTx/>
                <a:latin typeface="Segoe UI"/>
                <a:ea typeface="+mn-ea"/>
                <a:cs typeface="+mn-cs"/>
              </a:rPr>
              <a:t> faster</a:t>
            </a:r>
            <a:endParaRPr kumimoji="0" lang="en-US" sz="1600"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Reduced the time to create a new </a:t>
            </a:r>
            <a:r>
              <a:rPr kumimoji="0" lang="en-US" sz="1600" b="0" i="0" u="none" strike="noStrike" kern="1200" cap="none" spc="0" normalizeH="0" baseline="0" noProof="0" err="1">
                <a:ln>
                  <a:noFill/>
                </a:ln>
                <a:solidFill>
                  <a:srgbClr val="000000"/>
                </a:solidFill>
                <a:effectLst/>
                <a:uLnTx/>
                <a:uFillTx/>
                <a:latin typeface="Segoe UI"/>
                <a:ea typeface="+mn-ea"/>
                <a:cs typeface="+mn-cs"/>
              </a:rPr>
              <a:t>eventstream</a:t>
            </a:r>
            <a:r>
              <a:rPr kumimoji="0" lang="en-US" sz="1600" b="0" i="0" u="none" strike="noStrike" kern="1200" cap="none" spc="0" normalizeH="0" baseline="0" noProof="0">
                <a:ln>
                  <a:noFill/>
                </a:ln>
                <a:solidFill>
                  <a:srgbClr val="000000"/>
                </a:solidFill>
                <a:effectLst/>
                <a:uLnTx/>
                <a:uFillTx/>
                <a:latin typeface="Segoe UI"/>
                <a:ea typeface="+mn-ea"/>
                <a:cs typeface="+mn-cs"/>
              </a:rPr>
              <a:t> down to a few seconds.</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54799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D6BA7CF-6DB3-3143-5E19-7BAA2D200DD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4505606" cy="6858000"/>
          </a:xfrm>
          <a:prstGeom prst="rect">
            <a:avLst/>
          </a:prstGeom>
        </p:spPr>
      </p:pic>
      <p:sp>
        <p:nvSpPr>
          <p:cNvPr id="43" name="Vertical Text Placeholder 42">
            <a:extLst>
              <a:ext uri="{FF2B5EF4-FFF2-40B4-BE49-F238E27FC236}">
                <a16:creationId xmlns:a16="http://schemas.microsoft.com/office/drawing/2014/main" id="{65A4C38E-0073-85B6-F360-A54AB712277C}"/>
              </a:ext>
            </a:extLst>
          </p:cNvPr>
          <p:cNvSpPr>
            <a:spLocks noGrp="1"/>
          </p:cNvSpPr>
          <p:nvPr>
            <p:ph type="body" orient="vert" sz="quarter" idx="43"/>
          </p:nvPr>
        </p:nvSpPr>
        <p:spPr>
          <a:xfrm rot="16200000">
            <a:off x="6403130" y="-1096212"/>
            <a:ext cx="733158" cy="4017346"/>
          </a:xfrm>
        </p:spPr>
        <p:txBody>
          <a:bodyPr/>
          <a:lstStyle/>
          <a:p>
            <a:r>
              <a:rPr lang="en-US" sz="4000"/>
              <a:t>AGENDA</a:t>
            </a:r>
          </a:p>
        </p:txBody>
      </p:sp>
      <p:sp>
        <p:nvSpPr>
          <p:cNvPr id="10" name="TextBox 9">
            <a:extLst>
              <a:ext uri="{FF2B5EF4-FFF2-40B4-BE49-F238E27FC236}">
                <a16:creationId xmlns:a16="http://schemas.microsoft.com/office/drawing/2014/main" id="{5E6366FC-98BE-0390-974A-975CCFE1FB6D}"/>
              </a:ext>
            </a:extLst>
          </p:cNvPr>
          <p:cNvSpPr txBox="1"/>
          <p:nvPr/>
        </p:nvSpPr>
        <p:spPr>
          <a:xfrm>
            <a:off x="4761036" y="1279040"/>
            <a:ext cx="6757143" cy="4862870"/>
          </a:xfrm>
          <a:prstGeom prst="rect">
            <a:avLst/>
          </a:prstGeom>
          <a:noFill/>
        </p:spPr>
        <p:txBody>
          <a:bodyPr wrap="square" rtlCol="0">
            <a:spAutoFit/>
          </a:bodyPr>
          <a:lstStyle/>
          <a:p>
            <a:pPr>
              <a:lnSpc>
                <a:spcPct val="150000"/>
              </a:lnSpc>
            </a:pPr>
            <a:r>
              <a:rPr lang="en-US" sz="2000" b="1">
                <a:solidFill>
                  <a:schemeClr val="tx2"/>
                </a:solidFill>
                <a:latin typeface="Segoe UI" panose="020B0502040204020203" pitchFamily="34" charset="0"/>
                <a:cs typeface="Segoe UI" panose="020B0502040204020203" pitchFamily="34" charset="0"/>
              </a:rPr>
              <a:t>Presentation Part 1</a:t>
            </a:r>
          </a:p>
          <a:p>
            <a:pPr marL="0" lvl="1"/>
            <a:r>
              <a:rPr lang="en-US" sz="2000">
                <a:solidFill>
                  <a:schemeClr val="tx2"/>
                </a:solidFill>
                <a:latin typeface="Segoe UI" panose="020B0502040204020203" pitchFamily="34" charset="0"/>
                <a:cs typeface="Segoe UI" panose="020B0502040204020203" pitchFamily="34" charset="0"/>
              </a:rPr>
              <a:t>Fabric Introduction</a:t>
            </a:r>
          </a:p>
          <a:p>
            <a:pPr marL="0" lvl="1"/>
            <a:r>
              <a:rPr lang="en-US" sz="2000">
                <a:solidFill>
                  <a:schemeClr val="tx2"/>
                </a:solidFill>
                <a:latin typeface="Segoe UI" panose="020B0502040204020203" pitchFamily="34" charset="0"/>
                <a:cs typeface="Segoe UI" panose="020B0502040204020203" pitchFamily="34" charset="0"/>
              </a:rPr>
              <a:t>Real Time Analytics Overview</a:t>
            </a:r>
          </a:p>
          <a:p>
            <a:pPr marL="0" lvl="1"/>
            <a:r>
              <a:rPr lang="en-US" sz="2000">
                <a:solidFill>
                  <a:schemeClr val="tx2"/>
                </a:solidFill>
                <a:latin typeface="Segoe UI" panose="020B0502040204020203" pitchFamily="34" charset="0"/>
                <a:cs typeface="Segoe UI" panose="020B0502040204020203" pitchFamily="34" charset="0"/>
              </a:rPr>
              <a:t>KQL Introduction</a:t>
            </a:r>
          </a:p>
          <a:p>
            <a:pPr marL="0"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Lab 1</a:t>
            </a:r>
          </a:p>
          <a:p>
            <a:pPr marL="0" lvl="1"/>
            <a:r>
              <a:rPr lang="en-US" sz="2000">
                <a:solidFill>
                  <a:schemeClr val="tx2"/>
                </a:solidFill>
                <a:latin typeface="Segoe UI" panose="020B0502040204020203" pitchFamily="34" charset="0"/>
                <a:cs typeface="Segoe UI" panose="020B0502040204020203" pitchFamily="34" charset="0"/>
              </a:rPr>
              <a:t>KQL Database Creation, Data Ingestion and Exploration</a:t>
            </a:r>
          </a:p>
          <a:p>
            <a:pPr marL="0"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Presentation Part 2</a:t>
            </a:r>
          </a:p>
          <a:p>
            <a:pPr marL="0" lvl="1"/>
            <a:r>
              <a:rPr lang="en-US" sz="2000">
                <a:solidFill>
                  <a:schemeClr val="tx2"/>
                </a:solidFill>
                <a:latin typeface="Segoe UI" panose="020B0502040204020203" pitchFamily="34" charset="0"/>
                <a:cs typeface="Segoe UI" panose="020B0502040204020203" pitchFamily="34" charset="0"/>
              </a:rPr>
              <a:t>KQL Advanced, Data Science</a:t>
            </a:r>
          </a:p>
          <a:p>
            <a:pPr marL="0"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Lab 2</a:t>
            </a:r>
          </a:p>
          <a:p>
            <a:pPr marL="0" lvl="1"/>
            <a:r>
              <a:rPr lang="en-US" sz="2000">
                <a:solidFill>
                  <a:schemeClr val="tx2"/>
                </a:solidFill>
                <a:latin typeface="Segoe UI" panose="020B0502040204020203" pitchFamily="34" charset="0"/>
                <a:cs typeface="Segoe UI" panose="020B0502040204020203" pitchFamily="34" charset="0"/>
              </a:rPr>
              <a:t>Advanced KQL, Policies, Visualization</a:t>
            </a:r>
          </a:p>
          <a:p>
            <a:pPr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Q&amp;A</a:t>
            </a:r>
            <a:endParaRPr lang="en-US" sz="2400"/>
          </a:p>
        </p:txBody>
      </p:sp>
    </p:spTree>
    <p:extLst>
      <p:ext uri="{BB962C8B-B14F-4D97-AF65-F5344CB8AC3E}">
        <p14:creationId xmlns:p14="http://schemas.microsoft.com/office/powerpoint/2010/main" val="3337735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D5B9E8-33ED-9CEA-AB95-C13C9A6C2C40}"/>
              </a:ext>
            </a:extLst>
          </p:cNvPr>
          <p:cNvPicPr>
            <a:picLocks noChangeAspect="1"/>
          </p:cNvPicPr>
          <p:nvPr/>
        </p:nvPicPr>
        <p:blipFill rotWithShape="1">
          <a:blip r:embed="rId2"/>
          <a:srcRect t="3701"/>
          <a:stretch/>
        </p:blipFill>
        <p:spPr>
          <a:xfrm>
            <a:off x="5557883" y="1488270"/>
            <a:ext cx="6634118" cy="5369729"/>
          </a:xfrm>
          <a:prstGeom prst="rect">
            <a:avLst/>
          </a:prstGeom>
        </p:spPr>
      </p:pic>
      <p:sp>
        <p:nvSpPr>
          <p:cNvPr id="2" name="Subtitle 1">
            <a:extLst>
              <a:ext uri="{FF2B5EF4-FFF2-40B4-BE49-F238E27FC236}">
                <a16:creationId xmlns:a16="http://schemas.microsoft.com/office/drawing/2014/main" id="{950D36EC-E2F6-F8A3-ECDF-6222590E79E7}"/>
              </a:ext>
            </a:extLst>
          </p:cNvPr>
          <p:cNvSpPr>
            <a:spLocks noGrp="1"/>
          </p:cNvSpPr>
          <p:nvPr>
            <p:ph type="subTitle" idx="1"/>
          </p:nvPr>
        </p:nvSpPr>
        <p:spPr>
          <a:xfrm>
            <a:off x="607808" y="1203340"/>
            <a:ext cx="10974592" cy="365126"/>
          </a:xfrm>
        </p:spPr>
        <p:txBody>
          <a:bodyPr lIns="0" tIns="0" rIns="0" bIns="0" anchor="t">
            <a:noAutofit/>
          </a:bodyPr>
          <a:lstStyle/>
          <a:p>
            <a:r>
              <a:rPr lang="en-US">
                <a:cs typeface="Segoe UI"/>
              </a:rPr>
              <a:t>Overview</a:t>
            </a:r>
            <a:endParaRPr lang="en-US"/>
          </a:p>
        </p:txBody>
      </p:sp>
      <p:sp>
        <p:nvSpPr>
          <p:cNvPr id="3" name="Text Placeholder 2">
            <a:extLst>
              <a:ext uri="{FF2B5EF4-FFF2-40B4-BE49-F238E27FC236}">
                <a16:creationId xmlns:a16="http://schemas.microsoft.com/office/drawing/2014/main" id="{0CF2954F-2F9B-4BBF-C5A3-2054DB89D292}"/>
              </a:ext>
            </a:extLst>
          </p:cNvPr>
          <p:cNvSpPr>
            <a:spLocks noGrp="1"/>
          </p:cNvSpPr>
          <p:nvPr>
            <p:ph type="body" sz="quarter" idx="23"/>
          </p:nvPr>
        </p:nvSpPr>
        <p:spPr/>
        <p:txBody>
          <a:bodyPr lIns="0" tIns="0" rIns="0" bIns="0" anchor="t">
            <a:noAutofit/>
          </a:bodyPr>
          <a:lstStyle/>
          <a:p>
            <a:r>
              <a:rPr lang="en-US" sz="3600">
                <a:latin typeface="Segoe UI Semibold"/>
                <a:cs typeface="Segoe UI Semibold"/>
              </a:rPr>
              <a:t>Real-Time Dashboards</a:t>
            </a:r>
            <a:endParaRPr lang="en-US" sz="3600"/>
          </a:p>
        </p:txBody>
      </p:sp>
      <p:sp>
        <p:nvSpPr>
          <p:cNvPr id="4" name="Footer Placeholder 3">
            <a:extLst>
              <a:ext uri="{FF2B5EF4-FFF2-40B4-BE49-F238E27FC236}">
                <a16:creationId xmlns:a16="http://schemas.microsoft.com/office/drawing/2014/main" id="{89F7BF54-9ECA-46FD-E5FA-CC4474AE26EF}"/>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EFFDDC8A-9174-A76F-9033-0671C6B4B217}"/>
              </a:ext>
            </a:extLst>
          </p:cNvPr>
          <p:cNvSpPr>
            <a:spLocks noGrp="1"/>
          </p:cNvSpPr>
          <p:nvPr>
            <p:ph type="sldNum" sz="quarter" idx="25"/>
          </p:nvPr>
        </p:nvSpPr>
        <p:spPr/>
        <p:txBody>
          <a:bodyPr/>
          <a:lstStyle/>
          <a:p>
            <a:fld id="{B1356FBF-028C-F74E-A7B4-9B8ED246DD1B}" type="slidenum">
              <a:rPr lang="en-US" smtClean="0"/>
              <a:pPr/>
              <a:t>20</a:t>
            </a:fld>
            <a:endParaRPr lang="en-US"/>
          </a:p>
        </p:txBody>
      </p:sp>
      <p:sp>
        <p:nvSpPr>
          <p:cNvPr id="6" name="Rectangle 5">
            <a:extLst>
              <a:ext uri="{FF2B5EF4-FFF2-40B4-BE49-F238E27FC236}">
                <a16:creationId xmlns:a16="http://schemas.microsoft.com/office/drawing/2014/main" id="{924C05F6-B031-78CD-0C59-14E42F2888EF}"/>
              </a:ext>
            </a:extLst>
          </p:cNvPr>
          <p:cNvSpPr/>
          <p:nvPr/>
        </p:nvSpPr>
        <p:spPr bwMode="auto">
          <a:xfrm>
            <a:off x="432707" y="1795258"/>
            <a:ext cx="4803437"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Collection of tiles</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Each tile has an underlying query </a:t>
            </a:r>
            <a:r>
              <a:rPr lang="en-US" sz="1600" kern="0">
                <a:solidFill>
                  <a:srgbClr val="000000"/>
                </a:solidFill>
              </a:rPr>
              <a:t>with a visual representation. </a:t>
            </a:r>
            <a:r>
              <a:rPr kumimoji="0" lang="en-US" sz="1600" b="0" i="0" u="none" strike="noStrike" kern="0" cap="none" spc="0" normalizeH="0" baseline="0" noProof="0">
                <a:ln>
                  <a:noFill/>
                </a:ln>
                <a:solidFill>
                  <a:srgbClr val="000000"/>
                </a:solidFill>
                <a:effectLst/>
                <a:uLnTx/>
                <a:uFillTx/>
              </a:rPr>
              <a:t>Can be organized in pages. </a:t>
            </a:r>
            <a:r>
              <a:rPr lang="en-US" sz="1600" kern="0">
                <a:solidFill>
                  <a:srgbClr val="000000"/>
                </a:solidFill>
              </a:rPr>
              <a:t>Supports parameters &amp; cross-filter (drill-through).</a:t>
            </a: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Real Time</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All live-queries with a min of 30s auto-refresh </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Native KQL</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kern="0">
                <a:solidFill>
                  <a:srgbClr val="000000"/>
                </a:solidFill>
              </a:rPr>
              <a:t>Export to dashboard and modify seamless by toggling from analyst to pro-dev or vise-versa.</a:t>
            </a: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Visuals</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Ease of data exploration. Fully integrated experience, improved query and visual performance with light, flexible modeling on high-granularity low latency data.</a:t>
            </a:r>
            <a:endParaRPr kumimoji="0" lang="en-US" sz="1600" b="1" i="0" u="none" strike="noStrike" kern="0" cap="none" spc="0" normalizeH="0" baseline="0" noProof="0">
              <a:ln>
                <a:noFill/>
              </a:ln>
              <a:solidFill>
                <a:srgbClr val="000000"/>
              </a:solidFill>
              <a:effectLst/>
              <a:uLnTx/>
              <a:uFillTx/>
            </a:endParaRPr>
          </a:p>
        </p:txBody>
      </p:sp>
      <p:pic>
        <p:nvPicPr>
          <p:cNvPr id="7" name="Picture 2" descr="Screenshot of the edit visual page, showing the interactions tab.">
            <a:extLst>
              <a:ext uri="{FF2B5EF4-FFF2-40B4-BE49-F238E27FC236}">
                <a16:creationId xmlns:a16="http://schemas.microsoft.com/office/drawing/2014/main" id="{1FD99340-9071-26F6-0681-970ED7EA1C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7884" y="1227773"/>
            <a:ext cx="6605088" cy="563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89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0D36EC-E2F6-F8A3-ECDF-6222590E79E7}"/>
              </a:ext>
            </a:extLst>
          </p:cNvPr>
          <p:cNvSpPr>
            <a:spLocks noGrp="1"/>
          </p:cNvSpPr>
          <p:nvPr>
            <p:ph type="subTitle" idx="1"/>
          </p:nvPr>
        </p:nvSpPr>
        <p:spPr>
          <a:xfrm>
            <a:off x="607808" y="1203340"/>
            <a:ext cx="10974592" cy="365126"/>
          </a:xfrm>
        </p:spPr>
        <p:txBody>
          <a:bodyPr lIns="0" tIns="0" rIns="0" bIns="0" anchor="t">
            <a:noAutofit/>
          </a:bodyPr>
          <a:lstStyle/>
          <a:p>
            <a:r>
              <a:rPr lang="en-US">
                <a:cs typeface="Segoe UI"/>
                <a:hlinkClick r:id="rId3"/>
              </a:rPr>
              <a:t>Best Practices</a:t>
            </a:r>
            <a:endParaRPr lang="en-US"/>
          </a:p>
        </p:txBody>
      </p:sp>
      <p:sp>
        <p:nvSpPr>
          <p:cNvPr id="3" name="Text Placeholder 2">
            <a:extLst>
              <a:ext uri="{FF2B5EF4-FFF2-40B4-BE49-F238E27FC236}">
                <a16:creationId xmlns:a16="http://schemas.microsoft.com/office/drawing/2014/main" id="{0CF2954F-2F9B-4BBF-C5A3-2054DB89D292}"/>
              </a:ext>
            </a:extLst>
          </p:cNvPr>
          <p:cNvSpPr>
            <a:spLocks noGrp="1"/>
          </p:cNvSpPr>
          <p:nvPr>
            <p:ph type="body" sz="quarter" idx="23"/>
          </p:nvPr>
        </p:nvSpPr>
        <p:spPr/>
        <p:txBody>
          <a:bodyPr lIns="0" tIns="0" rIns="0" bIns="0" anchor="t">
            <a:noAutofit/>
          </a:bodyPr>
          <a:lstStyle/>
          <a:p>
            <a:r>
              <a:rPr lang="en-US" sz="3600">
                <a:latin typeface="Segoe UI Semibold"/>
                <a:cs typeface="Segoe UI Semibold"/>
              </a:rPr>
              <a:t>Power BI</a:t>
            </a:r>
            <a:endParaRPr lang="en-US" sz="3600"/>
          </a:p>
        </p:txBody>
      </p:sp>
      <p:sp>
        <p:nvSpPr>
          <p:cNvPr id="4" name="Footer Placeholder 3">
            <a:extLst>
              <a:ext uri="{FF2B5EF4-FFF2-40B4-BE49-F238E27FC236}">
                <a16:creationId xmlns:a16="http://schemas.microsoft.com/office/drawing/2014/main" id="{89F7BF54-9ECA-46FD-E5FA-CC4474AE26EF}"/>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EFFDDC8A-9174-A76F-9033-0671C6B4B217}"/>
              </a:ext>
            </a:extLst>
          </p:cNvPr>
          <p:cNvSpPr>
            <a:spLocks noGrp="1"/>
          </p:cNvSpPr>
          <p:nvPr>
            <p:ph type="sldNum" sz="quarter" idx="25"/>
          </p:nvPr>
        </p:nvSpPr>
        <p:spPr/>
        <p:txBody>
          <a:bodyPr/>
          <a:lstStyle/>
          <a:p>
            <a:fld id="{B1356FBF-028C-F74E-A7B4-9B8ED246DD1B}" type="slidenum">
              <a:rPr lang="en-US" smtClean="0"/>
              <a:pPr/>
              <a:t>21</a:t>
            </a:fld>
            <a:endParaRPr lang="en-US"/>
          </a:p>
        </p:txBody>
      </p:sp>
      <p:sp>
        <p:nvSpPr>
          <p:cNvPr id="6" name="Rectangle 5">
            <a:extLst>
              <a:ext uri="{FF2B5EF4-FFF2-40B4-BE49-F238E27FC236}">
                <a16:creationId xmlns:a16="http://schemas.microsoft.com/office/drawing/2014/main" id="{CAE54B4D-BC3F-57AD-FA25-3002A1170ECC}"/>
              </a:ext>
            </a:extLst>
          </p:cNvPr>
          <p:cNvSpPr/>
          <p:nvPr/>
        </p:nvSpPr>
        <p:spPr bwMode="auto">
          <a:xfrm>
            <a:off x="432707" y="1795258"/>
            <a:ext cx="4803437"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Travel light</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Bring only the data that you need.</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Composite model</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a:t>Combine aggregated data for top-level dashboards with filtered operational raw data. </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Parallelism</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kern="0">
                <a:solidFill>
                  <a:srgbClr val="000000"/>
                </a:solidFill>
              </a:rPr>
              <a:t>Increase concurrent connections in DQ or use weak consistency to improve the performance of dashboard rendering.</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b="1" kern="0">
                <a:solidFill>
                  <a:srgbClr val="000000"/>
                </a:solidFill>
                <a:cs typeface="Segoe UI"/>
              </a:rPr>
              <a:t>Additionally</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kern="0">
                <a:solidFill>
                  <a:srgbClr val="000000"/>
                </a:solidFill>
              </a:rPr>
              <a:t>Use effective slicers, filters and visuals for your data</a:t>
            </a:r>
            <a:endParaRPr kumimoji="0" lang="en-US" sz="1600" b="1" i="0" u="none" strike="noStrike" kern="0" cap="none" spc="0" normalizeH="0" baseline="0" noProof="0">
              <a:ln>
                <a:noFill/>
              </a:ln>
              <a:solidFill>
                <a:srgbClr val="000000"/>
              </a:solidFill>
              <a:effectLst/>
              <a:uLnTx/>
              <a:uFillTx/>
            </a:endParaRPr>
          </a:p>
        </p:txBody>
      </p:sp>
      <p:pic>
        <p:nvPicPr>
          <p:cNvPr id="10" name="Picture 9">
            <a:extLst>
              <a:ext uri="{FF2B5EF4-FFF2-40B4-BE49-F238E27FC236}">
                <a16:creationId xmlns:a16="http://schemas.microsoft.com/office/drawing/2014/main" id="{43C939C0-4545-A272-EB38-41D86C09C2C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35432" y="748798"/>
            <a:ext cx="6556568" cy="5863012"/>
          </a:xfrm>
          <a:prstGeom prst="rect">
            <a:avLst/>
          </a:prstGeom>
        </p:spPr>
      </p:pic>
    </p:spTree>
    <p:extLst>
      <p:ext uri="{BB962C8B-B14F-4D97-AF65-F5344CB8AC3E}">
        <p14:creationId xmlns:p14="http://schemas.microsoft.com/office/powerpoint/2010/main" val="1437597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Create Data Activator Triggers from Power BI Reports. </a:t>
            </a:r>
          </a:p>
          <a:p>
            <a:endParaRPr lang="en-US" sz="2400" dirty="0"/>
          </a:p>
          <a:p>
            <a:r>
              <a:rPr lang="en-US" sz="2400" dirty="0"/>
              <a:t>Set an Alert condition &amp; thresholds.</a:t>
            </a:r>
          </a:p>
          <a:p>
            <a:endParaRPr lang="en-US" sz="2400" dirty="0"/>
          </a:p>
          <a:p>
            <a:r>
              <a:rPr lang="en-US" sz="2400" dirty="0"/>
              <a:t>Set an Alert recipient. </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pt-BR" sz="1200" dirty="0"/>
              <a:t>02 - FabricRTA-DataActivator-PBI-LondonBikes</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22</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2121208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CEF6CB9-73F5-B028-9D51-DF58554EB42C}"/>
              </a:ext>
            </a:extLst>
          </p:cNvPr>
          <p:cNvSpPr>
            <a:spLocks noGrp="1"/>
          </p:cNvSpPr>
          <p:nvPr>
            <p:ph type="title" idx="4294967295"/>
          </p:nvPr>
        </p:nvSpPr>
        <p:spPr>
          <a:xfrm>
            <a:off x="608013" y="609600"/>
            <a:ext cx="10974387" cy="5937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sz="4200" b="1" i="0" u="none" strike="noStrike" kern="1200" cap="none" spc="0" normalizeH="0" baseline="0" noProof="0">
                <a:ln>
                  <a:noFill/>
                </a:ln>
                <a:solidFill>
                  <a:schemeClr val="tx1"/>
                </a:solidFill>
                <a:effectLst/>
                <a:uLnTx/>
                <a:uFillTx/>
                <a:latin typeface="Segoe UI Semibold" panose="020B0502040204020203" pitchFamily="34" charset="0"/>
                <a:ea typeface="+mj-ea"/>
                <a:cs typeface="Segoe UI Semibold" panose="020B0502040204020203" pitchFamily="34" charset="0"/>
              </a:rPr>
              <a:t>Introducing Data Activator</a:t>
            </a:r>
          </a:p>
        </p:txBody>
      </p:sp>
      <p:sp>
        <p:nvSpPr>
          <p:cNvPr id="3" name="Rounded Rectangle 16">
            <a:extLst>
              <a:ext uri="{FF2B5EF4-FFF2-40B4-BE49-F238E27FC236}">
                <a16:creationId xmlns:a16="http://schemas.microsoft.com/office/drawing/2014/main" id="{9AC679C9-7438-13AB-5796-FF3A5C9E8969}"/>
              </a:ext>
              <a:ext uri="{C183D7F6-B498-43B3-948B-1728B52AA6E4}">
                <adec:decorative xmlns:adec="http://schemas.microsoft.com/office/drawing/2017/decorative" val="1"/>
              </a:ext>
            </a:extLst>
          </p:cNvPr>
          <p:cNvSpPr/>
          <p:nvPr/>
        </p:nvSpPr>
        <p:spPr>
          <a:xfrm>
            <a:off x="607808" y="1624395"/>
            <a:ext cx="2780896" cy="4456937"/>
          </a:xfrm>
          <a:prstGeom prst="roundRect">
            <a:avLst>
              <a:gd name="adj" fmla="val 3145"/>
            </a:avLst>
          </a:prstGeom>
          <a:solidFill>
            <a:schemeClr val="bg1">
              <a:alpha val="94000"/>
            </a:schemeClr>
          </a:solidFill>
          <a:ln>
            <a:noFill/>
            <a:headEnd type="none" w="med" len="med"/>
            <a:tailEnd type="none" w="med" len="med"/>
          </a:ln>
          <a:effectLst>
            <a:outerShdw blurRad="214438"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4" name="Picture 3" descr="One lajke">
            <a:extLst>
              <a:ext uri="{FF2B5EF4-FFF2-40B4-BE49-F238E27FC236}">
                <a16:creationId xmlns:a16="http://schemas.microsoft.com/office/drawing/2014/main" id="{F5C308C5-CCE1-A915-EAB4-F15B4FC6772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798759" y="1865510"/>
            <a:ext cx="730626" cy="631998"/>
          </a:xfrm>
          <a:prstGeom prst="rect">
            <a:avLst/>
          </a:prstGeom>
        </p:spPr>
      </p:pic>
      <p:sp>
        <p:nvSpPr>
          <p:cNvPr id="7" name="Rounded Rectangle 45">
            <a:extLst>
              <a:ext uri="{FF2B5EF4-FFF2-40B4-BE49-F238E27FC236}">
                <a16:creationId xmlns:a16="http://schemas.microsoft.com/office/drawing/2014/main" id="{37E6CA37-00FD-4AC4-636F-F8C7830BFDD4}"/>
              </a:ext>
            </a:extLst>
          </p:cNvPr>
          <p:cNvSpPr/>
          <p:nvPr/>
        </p:nvSpPr>
        <p:spPr>
          <a:xfrm>
            <a:off x="1420380" y="1903756"/>
            <a:ext cx="1407989" cy="834867"/>
          </a:xfrm>
          <a:prstGeom prst="roundRect">
            <a:avLst>
              <a:gd name="adj" fmla="val 0"/>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360000" numCol="1" spcCol="0" rtlCol="0" fromWordArt="0" anchor="b"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err="1">
                <a:ln>
                  <a:noFill/>
                </a:ln>
                <a:solidFill>
                  <a:srgbClr val="117865"/>
                </a:solidFill>
                <a:effectLst/>
                <a:uLnTx/>
                <a:uFillTx/>
                <a:latin typeface="Segoe UI Semibold"/>
                <a:ea typeface="+mn-ea"/>
                <a:cs typeface="Segoe UI" panose="020B0502040204020203" pitchFamily="34" charset="0"/>
              </a:rPr>
              <a:t>OneLake</a:t>
            </a:r>
            <a:endParaRPr kumimoji="0" lang="en-US" sz="2000" b="0" i="0" u="none" strike="noStrike" kern="0" cap="none" spc="0" normalizeH="0" baseline="0" noProof="0">
              <a:ln>
                <a:noFill/>
              </a:ln>
              <a:solidFill>
                <a:srgbClr val="117865"/>
              </a:solidFill>
              <a:effectLst/>
              <a:uLnTx/>
              <a:uFillTx/>
              <a:latin typeface="Segoe UI Semibold"/>
              <a:ea typeface="+mn-ea"/>
              <a:cs typeface="Segoe UI" panose="020B0502040204020203" pitchFamily="34" charset="0"/>
            </a:endParaRPr>
          </a:p>
        </p:txBody>
      </p:sp>
      <p:pic>
        <p:nvPicPr>
          <p:cNvPr id="8" name="Picture 7" descr="Power BI product icon">
            <a:extLst>
              <a:ext uri="{FF2B5EF4-FFF2-40B4-BE49-F238E27FC236}">
                <a16:creationId xmlns:a16="http://schemas.microsoft.com/office/drawing/2014/main" id="{B12CAD90-4135-94E0-B0E9-CEA11FFC647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33141" y="2883640"/>
            <a:ext cx="513990" cy="513990"/>
          </a:xfrm>
          <a:prstGeom prst="rect">
            <a:avLst/>
          </a:prstGeom>
        </p:spPr>
      </p:pic>
      <p:sp>
        <p:nvSpPr>
          <p:cNvPr id="10" name="TextBox 9">
            <a:extLst>
              <a:ext uri="{FF2B5EF4-FFF2-40B4-BE49-F238E27FC236}">
                <a16:creationId xmlns:a16="http://schemas.microsoft.com/office/drawing/2014/main" id="{DC8B921D-ED12-5C71-5CBE-D888CDBE37D8}"/>
              </a:ext>
            </a:extLst>
          </p:cNvPr>
          <p:cNvSpPr txBox="1"/>
          <p:nvPr/>
        </p:nvSpPr>
        <p:spPr>
          <a:xfrm>
            <a:off x="1529385" y="2922947"/>
            <a:ext cx="1542547" cy="435376"/>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Power BI</a:t>
            </a:r>
            <a:endParaRPr kumimoji="0" lang="en-US" sz="14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DA6454A7-F74F-18BB-2426-6E25CE426670}"/>
              </a:ext>
              <a:ext uri="{C183D7F6-B498-43B3-948B-1728B52AA6E4}">
                <adec:decorative xmlns:adec="http://schemas.microsoft.com/office/drawing/2017/decorative" val="1"/>
              </a:ext>
            </a:extLst>
          </p:cNvPr>
          <p:cNvCxnSpPr>
            <a:cxnSpLocks/>
          </p:cNvCxnSpPr>
          <p:nvPr/>
        </p:nvCxnSpPr>
        <p:spPr>
          <a:xfrm>
            <a:off x="815880" y="3482016"/>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AEC290B-57B6-252F-9749-695865F4B907}"/>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2453" r="-2453"/>
          <a:stretch/>
        </p:blipFill>
        <p:spPr>
          <a:xfrm>
            <a:off x="869910" y="3714199"/>
            <a:ext cx="440453" cy="419858"/>
          </a:xfrm>
          <a:prstGeom prst="rect">
            <a:avLst/>
          </a:prstGeom>
        </p:spPr>
      </p:pic>
      <p:sp>
        <p:nvSpPr>
          <p:cNvPr id="13" name="TextBox 12">
            <a:extLst>
              <a:ext uri="{FF2B5EF4-FFF2-40B4-BE49-F238E27FC236}">
                <a16:creationId xmlns:a16="http://schemas.microsoft.com/office/drawing/2014/main" id="{F3411816-1BB9-8C91-F92C-940B6D2AB1A7}"/>
              </a:ext>
            </a:extLst>
          </p:cNvPr>
          <p:cNvSpPr txBox="1"/>
          <p:nvPr/>
        </p:nvSpPr>
        <p:spPr>
          <a:xfrm>
            <a:off x="1529385" y="3566402"/>
            <a:ext cx="1542547" cy="715452"/>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Data Warehouse</a:t>
            </a:r>
            <a:endParaRPr kumimoji="0" lang="en-US" sz="14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14" name="Straight Connector 13">
            <a:extLst>
              <a:ext uri="{FF2B5EF4-FFF2-40B4-BE49-F238E27FC236}">
                <a16:creationId xmlns:a16="http://schemas.microsoft.com/office/drawing/2014/main" id="{FB688013-976F-FCC8-114E-223F833082CC}"/>
              </a:ext>
              <a:ext uri="{C183D7F6-B498-43B3-948B-1728B52AA6E4}">
                <adec:decorative xmlns:adec="http://schemas.microsoft.com/office/drawing/2017/decorative" val="1"/>
              </a:ext>
            </a:extLst>
          </p:cNvPr>
          <p:cNvCxnSpPr>
            <a:cxnSpLocks/>
          </p:cNvCxnSpPr>
          <p:nvPr/>
        </p:nvCxnSpPr>
        <p:spPr>
          <a:xfrm>
            <a:off x="815880" y="4366240"/>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6237CC2-CE0B-8A25-7A65-2B2FE2EC423A}"/>
              </a:ext>
              <a:ext uri="{C183D7F6-B498-43B3-948B-1728B52AA6E4}">
                <adec:decorative xmlns:adec="http://schemas.microsoft.com/office/drawing/2017/decorative" val="1"/>
              </a:ext>
            </a:extLst>
          </p:cNvPr>
          <p:cNvPicPr>
            <a:picLocks noChangeAspect="1"/>
          </p:cNvPicPr>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l="-2453" r="-2453"/>
          <a:stretch/>
        </p:blipFill>
        <p:spPr>
          <a:xfrm>
            <a:off x="853122" y="4582421"/>
            <a:ext cx="474028" cy="451864"/>
          </a:xfrm>
          <a:prstGeom prst="rect">
            <a:avLst/>
          </a:prstGeom>
        </p:spPr>
      </p:pic>
      <p:sp>
        <p:nvSpPr>
          <p:cNvPr id="22" name="TextBox 21">
            <a:extLst>
              <a:ext uri="{FF2B5EF4-FFF2-40B4-BE49-F238E27FC236}">
                <a16:creationId xmlns:a16="http://schemas.microsoft.com/office/drawing/2014/main" id="{49A5ED54-2D77-31AF-44EC-B73BE817C685}"/>
              </a:ext>
            </a:extLst>
          </p:cNvPr>
          <p:cNvSpPr txBox="1"/>
          <p:nvPr/>
        </p:nvSpPr>
        <p:spPr>
          <a:xfrm>
            <a:off x="1529385" y="4450626"/>
            <a:ext cx="1761346" cy="715452"/>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Real Time Analytics</a:t>
            </a:r>
            <a:endParaRPr kumimoji="0" lang="en-US" sz="14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3" name="Straight Connector 22">
            <a:extLst>
              <a:ext uri="{FF2B5EF4-FFF2-40B4-BE49-F238E27FC236}">
                <a16:creationId xmlns:a16="http://schemas.microsoft.com/office/drawing/2014/main" id="{C8834FB9-618A-F176-0CA5-CC1680AB716F}"/>
              </a:ext>
              <a:ext uri="{C183D7F6-B498-43B3-948B-1728B52AA6E4}">
                <adec:decorative xmlns:adec="http://schemas.microsoft.com/office/drawing/2017/decorative" val="1"/>
              </a:ext>
            </a:extLst>
          </p:cNvPr>
          <p:cNvCxnSpPr>
            <a:cxnSpLocks/>
          </p:cNvCxnSpPr>
          <p:nvPr/>
        </p:nvCxnSpPr>
        <p:spPr>
          <a:xfrm>
            <a:off x="815880" y="5250464"/>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82D3C13-2438-CD77-983D-E55AE82766C9}"/>
              </a:ext>
            </a:extLst>
          </p:cNvPr>
          <p:cNvSpPr txBox="1"/>
          <p:nvPr/>
        </p:nvSpPr>
        <p:spPr>
          <a:xfrm>
            <a:off x="1312456" y="5334850"/>
            <a:ext cx="1371600" cy="471219"/>
          </a:xfrm>
          <a:prstGeom prst="rect">
            <a:avLst/>
          </a:prstGeom>
          <a:noFill/>
        </p:spPr>
        <p:txBody>
          <a:bodyPr wrap="square" lIns="91440" tIns="91440" rIns="91440" bIns="9144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a:t>
            </a:r>
          </a:p>
        </p:txBody>
      </p:sp>
      <p:grpSp>
        <p:nvGrpSpPr>
          <p:cNvPr id="27" name="Group 26" descr="arrow pointing towards the right">
            <a:extLst>
              <a:ext uri="{FF2B5EF4-FFF2-40B4-BE49-F238E27FC236}">
                <a16:creationId xmlns:a16="http://schemas.microsoft.com/office/drawing/2014/main" id="{251868EB-E176-96E2-C1F2-D489924831C9}"/>
              </a:ext>
            </a:extLst>
          </p:cNvPr>
          <p:cNvGrpSpPr/>
          <p:nvPr/>
        </p:nvGrpSpPr>
        <p:grpSpPr>
          <a:xfrm>
            <a:off x="3421707" y="3724276"/>
            <a:ext cx="257174" cy="257174"/>
            <a:chOff x="4123561" y="2857240"/>
            <a:chExt cx="453696" cy="453696"/>
          </a:xfrm>
        </p:grpSpPr>
        <p:sp>
          <p:nvSpPr>
            <p:cNvPr id="28" name="Oval 27">
              <a:extLst>
                <a:ext uri="{FF2B5EF4-FFF2-40B4-BE49-F238E27FC236}">
                  <a16:creationId xmlns:a16="http://schemas.microsoft.com/office/drawing/2014/main" id="{8F552508-C1EC-5CF7-5C4D-0D794DEC742F}"/>
                </a:ext>
              </a:extLst>
            </p:cNvPr>
            <p:cNvSpPr/>
            <p:nvPr/>
          </p:nvSpPr>
          <p:spPr bwMode="auto">
            <a:xfrm>
              <a:off x="4123561" y="2857240"/>
              <a:ext cx="453696" cy="45369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1919"/>
                </a:solidFill>
                <a:effectLst/>
                <a:uLnTx/>
                <a:uFillTx/>
                <a:latin typeface="Segoe UI"/>
                <a:ea typeface="+mn-ea"/>
                <a:cs typeface="Segoe UI" pitchFamily="34" charset="0"/>
              </a:endParaRPr>
            </a:p>
          </p:txBody>
        </p:sp>
        <p:cxnSp>
          <p:nvCxnSpPr>
            <p:cNvPr id="29" name="Straight Connector 28">
              <a:extLst>
                <a:ext uri="{FF2B5EF4-FFF2-40B4-BE49-F238E27FC236}">
                  <a16:creationId xmlns:a16="http://schemas.microsoft.com/office/drawing/2014/main" id="{92C89DE5-616E-A4CE-B6B1-51B536F2AA57}"/>
                </a:ext>
              </a:extLst>
            </p:cNvPr>
            <p:cNvCxnSpPr>
              <a:cxnSpLocks/>
            </p:cNvCxnSpPr>
            <p:nvPr/>
          </p:nvCxnSpPr>
          <p:spPr>
            <a:xfrm>
              <a:off x="4274853" y="3084086"/>
              <a:ext cx="151142"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D3F93753-6DF8-8591-AF83-5D00B3369658}"/>
                </a:ext>
              </a:extLst>
            </p:cNvPr>
            <p:cNvCxnSpPr>
              <a:cxnSpLocks/>
            </p:cNvCxnSpPr>
            <p:nvPr/>
          </p:nvCxnSpPr>
          <p:spPr>
            <a:xfrm>
              <a:off x="4370768" y="3014212"/>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AC539F2-6723-2252-1C0E-A739E504F4CE}"/>
                </a:ext>
              </a:extLst>
            </p:cNvPr>
            <p:cNvCxnSpPr>
              <a:cxnSpLocks/>
            </p:cNvCxnSpPr>
            <p:nvPr/>
          </p:nvCxnSpPr>
          <p:spPr>
            <a:xfrm flipV="1">
              <a:off x="4370754" y="3084089"/>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9" name="Rounded Rectangle 16">
            <a:extLst>
              <a:ext uri="{FF2B5EF4-FFF2-40B4-BE49-F238E27FC236}">
                <a16:creationId xmlns:a16="http://schemas.microsoft.com/office/drawing/2014/main" id="{15C4A999-CA93-9B38-E207-708026A64470}"/>
              </a:ext>
              <a:ext uri="{C183D7F6-B498-43B3-948B-1728B52AA6E4}">
                <adec:decorative xmlns:adec="http://schemas.microsoft.com/office/drawing/2017/decorative" val="1"/>
              </a:ext>
            </a:extLst>
          </p:cNvPr>
          <p:cNvSpPr/>
          <p:nvPr/>
        </p:nvSpPr>
        <p:spPr>
          <a:xfrm>
            <a:off x="3711883" y="1624395"/>
            <a:ext cx="4766442" cy="4456937"/>
          </a:xfrm>
          <a:prstGeom prst="roundRect">
            <a:avLst>
              <a:gd name="adj" fmla="val 1815"/>
            </a:avLst>
          </a:prstGeom>
          <a:solidFill>
            <a:schemeClr val="bg1">
              <a:alpha val="94000"/>
            </a:schemeClr>
          </a:solidFill>
          <a:ln>
            <a:noFill/>
            <a:headEnd type="none" w="med" len="med"/>
            <a:tailEnd type="none" w="med" len="med"/>
          </a:ln>
          <a:effectLst>
            <a:outerShdw blurRad="214438"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230" name="Graphic 229">
            <a:extLst>
              <a:ext uri="{FF2B5EF4-FFF2-40B4-BE49-F238E27FC236}">
                <a16:creationId xmlns:a16="http://schemas.microsoft.com/office/drawing/2014/main" id="{C28770BF-2655-D03A-56BB-DFC581A5EEED}"/>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72442" y="1857586"/>
            <a:ext cx="645325" cy="647847"/>
          </a:xfrm>
          <a:prstGeom prst="rect">
            <a:avLst/>
          </a:prstGeom>
        </p:spPr>
      </p:pic>
      <p:sp>
        <p:nvSpPr>
          <p:cNvPr id="231" name="Title 6">
            <a:extLst>
              <a:ext uri="{FF2B5EF4-FFF2-40B4-BE49-F238E27FC236}">
                <a16:creationId xmlns:a16="http://schemas.microsoft.com/office/drawing/2014/main" id="{815C4945-CE6C-4949-7527-63B1F82D3F2A}"/>
              </a:ext>
            </a:extLst>
          </p:cNvPr>
          <p:cNvSpPr txBox="1">
            <a:spLocks/>
          </p:cNvSpPr>
          <p:nvPr/>
        </p:nvSpPr>
        <p:spPr>
          <a:xfrm>
            <a:off x="4627336" y="2710590"/>
            <a:ext cx="2935537" cy="502178"/>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117865"/>
                </a:solidFill>
                <a:effectLst/>
                <a:uLnTx/>
                <a:uFillTx/>
                <a:latin typeface="Segoe UI Semibold"/>
                <a:ea typeface="+mn-ea"/>
                <a:cs typeface="Segoe UI" pitchFamily="34" charset="0"/>
              </a:rPr>
              <a:t>Data Activator</a:t>
            </a:r>
          </a:p>
        </p:txBody>
      </p:sp>
      <p:sp>
        <p:nvSpPr>
          <p:cNvPr id="232" name="Rounded Rectangle 130">
            <a:extLst>
              <a:ext uri="{FF2B5EF4-FFF2-40B4-BE49-F238E27FC236}">
                <a16:creationId xmlns:a16="http://schemas.microsoft.com/office/drawing/2014/main" id="{401D3A3C-D7E6-C146-C651-3A9B1343CF63}"/>
              </a:ext>
            </a:extLst>
          </p:cNvPr>
          <p:cNvSpPr/>
          <p:nvPr/>
        </p:nvSpPr>
        <p:spPr>
          <a:xfrm>
            <a:off x="4326248" y="3626015"/>
            <a:ext cx="3537712" cy="45369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itchFamily="34" charset="0"/>
              </a:rPr>
              <a:t>No-code user experiences</a:t>
            </a:r>
          </a:p>
        </p:txBody>
      </p:sp>
      <p:pic>
        <p:nvPicPr>
          <p:cNvPr id="233" name="Picture 232" descr="Icon of a circle with a box">
            <a:extLst>
              <a:ext uri="{FF2B5EF4-FFF2-40B4-BE49-F238E27FC236}">
                <a16:creationId xmlns:a16="http://schemas.microsoft.com/office/drawing/2014/main" id="{5300F366-212A-DD14-EFCA-EF28788E6DA6}"/>
              </a:ext>
              <a:ext uri="{C183D7F6-B498-43B3-948B-1728B52AA6E4}">
                <adec:decorative xmlns:adec="http://schemas.microsoft.com/office/drawing/2017/decorative" val="0"/>
              </a:ext>
            </a:extLst>
          </p:cNvPr>
          <p:cNvPicPr>
            <a:picLocks/>
          </p:cNvPicPr>
          <p:nvPr/>
        </p:nvPicPr>
        <p:blipFill>
          <a:blip r:embed="rId11" cstate="email">
            <a:extLst>
              <a:ext uri="{28A0092B-C50C-407E-A947-70E740481C1C}">
                <a14:useLocalDpi xmlns:a14="http://schemas.microsoft.com/office/drawing/2010/main"/>
              </a:ext>
            </a:extLst>
          </a:blip>
          <a:stretch>
            <a:fillRect/>
          </a:stretch>
        </p:blipFill>
        <p:spPr>
          <a:xfrm>
            <a:off x="4827208" y="4280570"/>
            <a:ext cx="402467" cy="402609"/>
          </a:xfrm>
          <a:prstGeom prst="rect">
            <a:avLst/>
          </a:prstGeom>
        </p:spPr>
      </p:pic>
      <p:sp>
        <p:nvSpPr>
          <p:cNvPr id="234" name="TextBox 233">
            <a:extLst>
              <a:ext uri="{FF2B5EF4-FFF2-40B4-BE49-F238E27FC236}">
                <a16:creationId xmlns:a16="http://schemas.microsoft.com/office/drawing/2014/main" id="{B348E523-ADE5-3B3D-1A64-660C6A0D51BB}"/>
              </a:ext>
            </a:extLst>
          </p:cNvPr>
          <p:cNvSpPr txBox="1"/>
          <p:nvPr/>
        </p:nvSpPr>
        <p:spPr>
          <a:xfrm>
            <a:off x="4593860" y="4834688"/>
            <a:ext cx="869149"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Models</a:t>
            </a:r>
          </a:p>
        </p:txBody>
      </p:sp>
      <p:sp>
        <p:nvSpPr>
          <p:cNvPr id="235" name="Graphic 208" descr="Icon of bulleted list">
            <a:extLst>
              <a:ext uri="{FF2B5EF4-FFF2-40B4-BE49-F238E27FC236}">
                <a16:creationId xmlns:a16="http://schemas.microsoft.com/office/drawing/2014/main" id="{16B73C2F-1E0A-9146-26AA-F0E437E99BAC}"/>
              </a:ext>
            </a:extLst>
          </p:cNvPr>
          <p:cNvSpPr/>
          <p:nvPr/>
        </p:nvSpPr>
        <p:spPr>
          <a:xfrm>
            <a:off x="5923979"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001919"/>
              </a:solidFill>
              <a:effectLst/>
              <a:uLnTx/>
              <a:uFillTx/>
              <a:latin typeface="Segoe UI Semibold"/>
              <a:ea typeface="+mn-ea"/>
              <a:cs typeface="Segoe UI" pitchFamily="34" charset="0"/>
            </a:endParaRPr>
          </a:p>
        </p:txBody>
      </p:sp>
      <p:sp>
        <p:nvSpPr>
          <p:cNvPr id="236" name="TextBox 235">
            <a:extLst>
              <a:ext uri="{FF2B5EF4-FFF2-40B4-BE49-F238E27FC236}">
                <a16:creationId xmlns:a16="http://schemas.microsoft.com/office/drawing/2014/main" id="{B27E309C-6CCF-58FF-AF59-E401149946AF}"/>
              </a:ext>
            </a:extLst>
          </p:cNvPr>
          <p:cNvSpPr txBox="1"/>
          <p:nvPr/>
        </p:nvSpPr>
        <p:spPr>
          <a:xfrm>
            <a:off x="5763488" y="4834688"/>
            <a:ext cx="683200"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Rules</a:t>
            </a:r>
          </a:p>
        </p:txBody>
      </p:sp>
      <p:sp>
        <p:nvSpPr>
          <p:cNvPr id="237" name="Graphic 210" descr="icon of lightning flash">
            <a:extLst>
              <a:ext uri="{FF2B5EF4-FFF2-40B4-BE49-F238E27FC236}">
                <a16:creationId xmlns:a16="http://schemas.microsoft.com/office/drawing/2014/main" id="{12D1E2B6-828D-AE54-DA59-B42D5B3B7A6B}"/>
              </a:ext>
            </a:extLst>
          </p:cNvPr>
          <p:cNvSpPr/>
          <p:nvPr/>
        </p:nvSpPr>
        <p:spPr>
          <a:xfrm>
            <a:off x="6980110"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001919"/>
              </a:solidFill>
              <a:effectLst/>
              <a:uLnTx/>
              <a:uFillTx/>
              <a:latin typeface="Segoe UI Semibold"/>
              <a:ea typeface="+mn-ea"/>
              <a:cs typeface="Segoe UI" pitchFamily="34" charset="0"/>
            </a:endParaRPr>
          </a:p>
        </p:txBody>
      </p:sp>
      <p:sp>
        <p:nvSpPr>
          <p:cNvPr id="238" name="TextBox 237">
            <a:extLst>
              <a:ext uri="{FF2B5EF4-FFF2-40B4-BE49-F238E27FC236}">
                <a16:creationId xmlns:a16="http://schemas.microsoft.com/office/drawing/2014/main" id="{476ED88C-E1E1-FB97-5F0B-3D4156B6F866}"/>
              </a:ext>
            </a:extLst>
          </p:cNvPr>
          <p:cNvSpPr txBox="1"/>
          <p:nvPr/>
        </p:nvSpPr>
        <p:spPr>
          <a:xfrm>
            <a:off x="6665710" y="4834688"/>
            <a:ext cx="930639"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Triggers</a:t>
            </a:r>
          </a:p>
        </p:txBody>
      </p:sp>
      <p:sp>
        <p:nvSpPr>
          <p:cNvPr id="239" name="Rounded Rectangle 130">
            <a:extLst>
              <a:ext uri="{FF2B5EF4-FFF2-40B4-BE49-F238E27FC236}">
                <a16:creationId xmlns:a16="http://schemas.microsoft.com/office/drawing/2014/main" id="{1BFD8D48-53E2-A5B9-6519-D493AAB120AD}"/>
              </a:ext>
            </a:extLst>
          </p:cNvPr>
          <p:cNvSpPr/>
          <p:nvPr/>
        </p:nvSpPr>
        <p:spPr>
          <a:xfrm>
            <a:off x="4326248" y="5343611"/>
            <a:ext cx="3537712" cy="45369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itchFamily="34" charset="0"/>
              </a:rPr>
              <a:t>Real-time stream processing</a:t>
            </a:r>
          </a:p>
        </p:txBody>
      </p:sp>
      <p:grpSp>
        <p:nvGrpSpPr>
          <p:cNvPr id="240" name="Group 239" descr="arrow pointing towards the right">
            <a:extLst>
              <a:ext uri="{FF2B5EF4-FFF2-40B4-BE49-F238E27FC236}">
                <a16:creationId xmlns:a16="http://schemas.microsoft.com/office/drawing/2014/main" id="{72B20258-AB20-5329-BCEA-65E1836F9ECB}"/>
              </a:ext>
            </a:extLst>
          </p:cNvPr>
          <p:cNvGrpSpPr/>
          <p:nvPr/>
        </p:nvGrpSpPr>
        <p:grpSpPr>
          <a:xfrm>
            <a:off x="8511327" y="3724276"/>
            <a:ext cx="257174" cy="257174"/>
            <a:chOff x="4123561" y="2857240"/>
            <a:chExt cx="453696" cy="453696"/>
          </a:xfrm>
        </p:grpSpPr>
        <p:sp>
          <p:nvSpPr>
            <p:cNvPr id="241" name="Oval 240">
              <a:extLst>
                <a:ext uri="{FF2B5EF4-FFF2-40B4-BE49-F238E27FC236}">
                  <a16:creationId xmlns:a16="http://schemas.microsoft.com/office/drawing/2014/main" id="{FEADC5C0-E7BC-8E12-56E3-9F06E039A942}"/>
                </a:ext>
              </a:extLst>
            </p:cNvPr>
            <p:cNvSpPr/>
            <p:nvPr/>
          </p:nvSpPr>
          <p:spPr bwMode="auto">
            <a:xfrm>
              <a:off x="4123561" y="2857240"/>
              <a:ext cx="453696" cy="45369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1919"/>
                </a:solidFill>
                <a:effectLst/>
                <a:uLnTx/>
                <a:uFillTx/>
                <a:latin typeface="Segoe UI"/>
                <a:ea typeface="+mn-ea"/>
                <a:cs typeface="Segoe UI" pitchFamily="34" charset="0"/>
              </a:endParaRPr>
            </a:p>
          </p:txBody>
        </p:sp>
        <p:cxnSp>
          <p:nvCxnSpPr>
            <p:cNvPr id="242" name="Straight Connector 241">
              <a:extLst>
                <a:ext uri="{FF2B5EF4-FFF2-40B4-BE49-F238E27FC236}">
                  <a16:creationId xmlns:a16="http://schemas.microsoft.com/office/drawing/2014/main" id="{23D161E8-55FF-97A8-2B7E-8BD6D0E90881}"/>
                </a:ext>
              </a:extLst>
            </p:cNvPr>
            <p:cNvCxnSpPr>
              <a:cxnSpLocks/>
            </p:cNvCxnSpPr>
            <p:nvPr/>
          </p:nvCxnSpPr>
          <p:spPr>
            <a:xfrm>
              <a:off x="4274853" y="3084086"/>
              <a:ext cx="151142"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A08D9C0-EAA3-4ECC-4819-286EEF2F6A9D}"/>
                </a:ext>
              </a:extLst>
            </p:cNvPr>
            <p:cNvCxnSpPr>
              <a:cxnSpLocks/>
            </p:cNvCxnSpPr>
            <p:nvPr/>
          </p:nvCxnSpPr>
          <p:spPr>
            <a:xfrm>
              <a:off x="4370768" y="3014212"/>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133F67D-E7A2-8641-1F81-DDFC281D9506}"/>
                </a:ext>
              </a:extLst>
            </p:cNvPr>
            <p:cNvCxnSpPr>
              <a:cxnSpLocks/>
            </p:cNvCxnSpPr>
            <p:nvPr/>
          </p:nvCxnSpPr>
          <p:spPr>
            <a:xfrm flipV="1">
              <a:off x="4370754" y="3084089"/>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45" name="Rounded Rectangle 16">
            <a:extLst>
              <a:ext uri="{FF2B5EF4-FFF2-40B4-BE49-F238E27FC236}">
                <a16:creationId xmlns:a16="http://schemas.microsoft.com/office/drawing/2014/main" id="{38165737-5034-8816-17D7-77D347F0B27E}"/>
              </a:ext>
              <a:ext uri="{C183D7F6-B498-43B3-948B-1728B52AA6E4}">
                <adec:decorative xmlns:adec="http://schemas.microsoft.com/office/drawing/2017/decorative" val="1"/>
              </a:ext>
            </a:extLst>
          </p:cNvPr>
          <p:cNvSpPr/>
          <p:nvPr/>
        </p:nvSpPr>
        <p:spPr>
          <a:xfrm>
            <a:off x="8801504" y="1624395"/>
            <a:ext cx="2780896" cy="4456937"/>
          </a:xfrm>
          <a:prstGeom prst="roundRect">
            <a:avLst>
              <a:gd name="adj" fmla="val 3145"/>
            </a:avLst>
          </a:prstGeom>
          <a:solidFill>
            <a:schemeClr val="bg1">
              <a:alpha val="94000"/>
            </a:schemeClr>
          </a:solidFill>
          <a:ln>
            <a:noFill/>
            <a:headEnd type="none" w="med" len="med"/>
            <a:tailEnd type="none" w="med" len="med"/>
          </a:ln>
          <a:effectLst>
            <a:outerShdw blurRad="214438"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246" name="Picture 245">
            <a:extLst>
              <a:ext uri="{FF2B5EF4-FFF2-40B4-BE49-F238E27FC236}">
                <a16:creationId xmlns:a16="http://schemas.microsoft.com/office/drawing/2014/main" id="{23C3855E-A119-0FF5-905B-37F9F2EA6489}"/>
              </a:ext>
              <a:ext uri="{C183D7F6-B498-43B3-948B-1728B52AA6E4}">
                <adec:decorative xmlns:adec="http://schemas.microsoft.com/office/drawing/2017/decorative" val="1"/>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9025837" y="1766954"/>
            <a:ext cx="607056" cy="607056"/>
          </a:xfrm>
          <a:prstGeom prst="rect">
            <a:avLst/>
          </a:prstGeom>
        </p:spPr>
      </p:pic>
      <p:sp>
        <p:nvSpPr>
          <p:cNvPr id="247" name="TextBox 246">
            <a:extLst>
              <a:ext uri="{FF2B5EF4-FFF2-40B4-BE49-F238E27FC236}">
                <a16:creationId xmlns:a16="http://schemas.microsoft.com/office/drawing/2014/main" id="{ADEBF691-AADE-F81D-DDC5-BB46D96A6A1C}"/>
              </a:ext>
            </a:extLst>
          </p:cNvPr>
          <p:cNvSpPr txBox="1"/>
          <p:nvPr/>
        </p:nvSpPr>
        <p:spPr>
          <a:xfrm>
            <a:off x="9749257" y="1834873"/>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Teams</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48" name="Straight Connector 247">
            <a:extLst>
              <a:ext uri="{FF2B5EF4-FFF2-40B4-BE49-F238E27FC236}">
                <a16:creationId xmlns:a16="http://schemas.microsoft.com/office/drawing/2014/main" id="{4091F33F-04DA-AFEC-1AE5-1538DE2A91CA}"/>
              </a:ext>
              <a:ext uri="{C183D7F6-B498-43B3-948B-1728B52AA6E4}">
                <adec:decorative xmlns:adec="http://schemas.microsoft.com/office/drawing/2017/decorative" val="1"/>
              </a:ext>
            </a:extLst>
          </p:cNvPr>
          <p:cNvCxnSpPr>
            <a:cxnSpLocks/>
          </p:cNvCxnSpPr>
          <p:nvPr/>
        </p:nvCxnSpPr>
        <p:spPr>
          <a:xfrm>
            <a:off x="9025837" y="2489710"/>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9" name="Picture 248">
            <a:extLst>
              <a:ext uri="{FF2B5EF4-FFF2-40B4-BE49-F238E27FC236}">
                <a16:creationId xmlns:a16="http://schemas.microsoft.com/office/drawing/2014/main" id="{FB478C8B-896F-C8A5-97CB-8814B1A30A1D}"/>
              </a:ext>
              <a:ext uri="{C183D7F6-B498-43B3-948B-1728B52AA6E4}">
                <adec:decorative xmlns:adec="http://schemas.microsoft.com/office/drawing/2017/decorative" val="1"/>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9013946" y="2605410"/>
            <a:ext cx="607056" cy="607056"/>
          </a:xfrm>
          <a:prstGeom prst="rect">
            <a:avLst/>
          </a:prstGeom>
        </p:spPr>
      </p:pic>
      <p:sp>
        <p:nvSpPr>
          <p:cNvPr id="250" name="TextBox 249">
            <a:extLst>
              <a:ext uri="{FF2B5EF4-FFF2-40B4-BE49-F238E27FC236}">
                <a16:creationId xmlns:a16="http://schemas.microsoft.com/office/drawing/2014/main" id="{AB160211-26D9-DA10-55C6-59630F221031}"/>
              </a:ext>
            </a:extLst>
          </p:cNvPr>
          <p:cNvSpPr txBox="1"/>
          <p:nvPr/>
        </p:nvSpPr>
        <p:spPr>
          <a:xfrm>
            <a:off x="9737366" y="2673329"/>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Outlook</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51" name="Straight Connector 250">
            <a:extLst>
              <a:ext uri="{FF2B5EF4-FFF2-40B4-BE49-F238E27FC236}">
                <a16:creationId xmlns:a16="http://schemas.microsoft.com/office/drawing/2014/main" id="{0C1B1895-87CE-E017-3815-7C6C02042344}"/>
              </a:ext>
              <a:ext uri="{C183D7F6-B498-43B3-948B-1728B52AA6E4}">
                <adec:decorative xmlns:adec="http://schemas.microsoft.com/office/drawing/2017/decorative" val="1"/>
              </a:ext>
            </a:extLst>
          </p:cNvPr>
          <p:cNvCxnSpPr>
            <a:cxnSpLocks/>
          </p:cNvCxnSpPr>
          <p:nvPr/>
        </p:nvCxnSpPr>
        <p:spPr>
          <a:xfrm>
            <a:off x="9025837" y="3328166"/>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2" name="Picture 251">
            <a:extLst>
              <a:ext uri="{FF2B5EF4-FFF2-40B4-BE49-F238E27FC236}">
                <a16:creationId xmlns:a16="http://schemas.microsoft.com/office/drawing/2014/main" id="{8EAC38BC-D739-60E3-AE41-3EBA46FEC5A5}"/>
              </a:ext>
              <a:ext uri="{C183D7F6-B498-43B3-948B-1728B52AA6E4}">
                <adec:decorative xmlns:adec="http://schemas.microsoft.com/office/drawing/2017/decorative" val="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32103" y="3482016"/>
            <a:ext cx="600790" cy="600790"/>
          </a:xfrm>
          <a:prstGeom prst="rect">
            <a:avLst/>
          </a:prstGeom>
        </p:spPr>
      </p:pic>
      <p:sp>
        <p:nvSpPr>
          <p:cNvPr id="253" name="TextBox 252">
            <a:extLst>
              <a:ext uri="{FF2B5EF4-FFF2-40B4-BE49-F238E27FC236}">
                <a16:creationId xmlns:a16="http://schemas.microsoft.com/office/drawing/2014/main" id="{DA20DD81-58AD-7A16-2AAC-3FD62302040D}"/>
              </a:ext>
            </a:extLst>
          </p:cNvPr>
          <p:cNvSpPr txBox="1"/>
          <p:nvPr/>
        </p:nvSpPr>
        <p:spPr>
          <a:xfrm>
            <a:off x="9749257" y="3436228"/>
            <a:ext cx="1371600" cy="677108"/>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Power Automate</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54" name="Straight Connector 253">
            <a:extLst>
              <a:ext uri="{FF2B5EF4-FFF2-40B4-BE49-F238E27FC236}">
                <a16:creationId xmlns:a16="http://schemas.microsoft.com/office/drawing/2014/main" id="{DF52BC32-8523-A340-A391-5282C8A38E8A}"/>
              </a:ext>
              <a:ext uri="{C183D7F6-B498-43B3-948B-1728B52AA6E4}">
                <adec:decorative xmlns:adec="http://schemas.microsoft.com/office/drawing/2017/decorative" val="1"/>
              </a:ext>
            </a:extLst>
          </p:cNvPr>
          <p:cNvCxnSpPr>
            <a:cxnSpLocks/>
          </p:cNvCxnSpPr>
          <p:nvPr/>
        </p:nvCxnSpPr>
        <p:spPr>
          <a:xfrm>
            <a:off x="9025837" y="4236674"/>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5" name="Picture 254">
            <a:extLst>
              <a:ext uri="{FF2B5EF4-FFF2-40B4-BE49-F238E27FC236}">
                <a16:creationId xmlns:a16="http://schemas.microsoft.com/office/drawing/2014/main" id="{E6534A50-71CF-3B84-A20C-7E8EE686BF5E}"/>
              </a:ext>
              <a:ext uri="{C183D7F6-B498-43B3-948B-1728B52AA6E4}">
                <adec:decorative xmlns:adec="http://schemas.microsoft.com/office/drawing/2017/decorative" val="1"/>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l="-5549" t="-5549" r="-5549" b="-5549"/>
          <a:stretch/>
        </p:blipFill>
        <p:spPr>
          <a:xfrm>
            <a:off x="8941937" y="4352376"/>
            <a:ext cx="751074" cy="703720"/>
          </a:xfrm>
          <a:prstGeom prst="rect">
            <a:avLst/>
          </a:prstGeom>
        </p:spPr>
      </p:pic>
      <p:sp>
        <p:nvSpPr>
          <p:cNvPr id="128" name="TextBox 127">
            <a:extLst>
              <a:ext uri="{FF2B5EF4-FFF2-40B4-BE49-F238E27FC236}">
                <a16:creationId xmlns:a16="http://schemas.microsoft.com/office/drawing/2014/main" id="{D36790DD-9510-C602-E773-9CE0AA9B889E}"/>
              </a:ext>
            </a:extLst>
          </p:cNvPr>
          <p:cNvSpPr txBox="1"/>
          <p:nvPr/>
        </p:nvSpPr>
        <p:spPr>
          <a:xfrm>
            <a:off x="9749257" y="4496366"/>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Custom</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129" name="Straight Connector 128">
            <a:extLst>
              <a:ext uri="{FF2B5EF4-FFF2-40B4-BE49-F238E27FC236}">
                <a16:creationId xmlns:a16="http://schemas.microsoft.com/office/drawing/2014/main" id="{EFECC9A8-8880-164E-ABF2-19C851E0C87E}"/>
              </a:ext>
              <a:ext uri="{C183D7F6-B498-43B3-948B-1728B52AA6E4}">
                <adec:decorative xmlns:adec="http://schemas.microsoft.com/office/drawing/2017/decorative" val="1"/>
              </a:ext>
            </a:extLst>
          </p:cNvPr>
          <p:cNvCxnSpPr>
            <a:cxnSpLocks/>
          </p:cNvCxnSpPr>
          <p:nvPr/>
        </p:nvCxnSpPr>
        <p:spPr>
          <a:xfrm>
            <a:off x="9025837" y="5219148"/>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FF5F3E1E-AA32-4DA1-AE77-F01F85BD33BB}"/>
              </a:ext>
            </a:extLst>
          </p:cNvPr>
          <p:cNvSpPr txBox="1"/>
          <p:nvPr/>
        </p:nvSpPr>
        <p:spPr>
          <a:xfrm>
            <a:off x="9506152" y="5334850"/>
            <a:ext cx="1371600" cy="471219"/>
          </a:xfrm>
          <a:prstGeom prst="rect">
            <a:avLst/>
          </a:prstGeom>
          <a:noFill/>
        </p:spPr>
        <p:txBody>
          <a:bodyPr wrap="square" lIns="91440" tIns="91440" rIns="91440" bIns="9144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a:t>
            </a:r>
          </a:p>
        </p:txBody>
      </p:sp>
    </p:spTree>
    <p:extLst>
      <p:ext uri="{BB962C8B-B14F-4D97-AF65-F5344CB8AC3E}">
        <p14:creationId xmlns:p14="http://schemas.microsoft.com/office/powerpoint/2010/main" val="350288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38"/>
                                        </p:tgtEl>
                                        <p:attrNameLst>
                                          <p:attrName>style.visibility</p:attrName>
                                        </p:attrNameLst>
                                      </p:cBhvr>
                                      <p:to>
                                        <p:strVal val="visible"/>
                                      </p:to>
                                    </p:set>
                                    <p:animEffect transition="in" filter="fade">
                                      <p:cBhvr>
                                        <p:cTn id="10" dur="500"/>
                                        <p:tgtEl>
                                          <p:spTgt spid="238"/>
                                        </p:tgtEl>
                                      </p:cBhvr>
                                    </p:animEffect>
                                  </p:childTnLst>
                                </p:cTn>
                              </p:par>
                              <p:par>
                                <p:cTn id="11" presetID="42" presetClass="path" presetSubtype="0" decel="100000" fill="hold" grpId="1" nodeType="withEffect">
                                  <p:stCondLst>
                                    <p:cond delay="400"/>
                                  </p:stCondLst>
                                  <p:childTnLst>
                                    <p:animMotion origin="layout" path="M 5E-6 3.7037E-7 L 5E-6 0.03542 " pathEditMode="relative" rAng="0" ptsTypes="AA">
                                      <p:cBhvr>
                                        <p:cTn id="12" dur="700" spd="-100000" fill="hold"/>
                                        <p:tgtEl>
                                          <p:spTgt spid="238"/>
                                        </p:tgtEl>
                                        <p:attrNameLst>
                                          <p:attrName>ppt_x</p:attrName>
                                          <p:attrName>ppt_y</p:attrName>
                                        </p:attrNameLst>
                                      </p:cBhvr>
                                      <p:rCtr x="0" y="1759"/>
                                    </p:animMotion>
                                  </p:childTnLst>
                                </p:cTn>
                              </p:par>
                              <p:par>
                                <p:cTn id="13" presetID="10" presetClass="entr" presetSubtype="0" fill="hold" grpId="0" nodeType="withEffect">
                                  <p:stCondLst>
                                    <p:cond delay="400"/>
                                  </p:stCondLst>
                                  <p:childTnLst>
                                    <p:set>
                                      <p:cBhvr>
                                        <p:cTn id="14" dur="1" fill="hold">
                                          <p:stCondLst>
                                            <p:cond delay="0"/>
                                          </p:stCondLst>
                                        </p:cTn>
                                        <p:tgtEl>
                                          <p:spTgt spid="237"/>
                                        </p:tgtEl>
                                        <p:attrNameLst>
                                          <p:attrName>style.visibility</p:attrName>
                                        </p:attrNameLst>
                                      </p:cBhvr>
                                      <p:to>
                                        <p:strVal val="visible"/>
                                      </p:to>
                                    </p:set>
                                    <p:animEffect transition="in" filter="fade">
                                      <p:cBhvr>
                                        <p:cTn id="15" dur="500"/>
                                        <p:tgtEl>
                                          <p:spTgt spid="237"/>
                                        </p:tgtEl>
                                      </p:cBhvr>
                                    </p:animEffect>
                                  </p:childTnLst>
                                </p:cTn>
                              </p:par>
                              <p:par>
                                <p:cTn id="16" presetID="42" presetClass="path" presetSubtype="0" decel="100000" fill="hold" grpId="1" nodeType="withEffect">
                                  <p:stCondLst>
                                    <p:cond delay="400"/>
                                  </p:stCondLst>
                                  <p:childTnLst>
                                    <p:animMotion origin="layout" path="M 5E-6 3.7037E-7 L 5E-6 0.03542 " pathEditMode="relative" rAng="0" ptsTypes="AA">
                                      <p:cBhvr>
                                        <p:cTn id="17" dur="700" spd="-100000" fill="hold"/>
                                        <p:tgtEl>
                                          <p:spTgt spid="237"/>
                                        </p:tgtEl>
                                        <p:attrNameLst>
                                          <p:attrName>ppt_x</p:attrName>
                                          <p:attrName>ppt_y</p:attrName>
                                        </p:attrNameLst>
                                      </p:cBhvr>
                                      <p:rCtr x="0" y="1759"/>
                                    </p:animMotion>
                                  </p:childTnLst>
                                </p:cTn>
                              </p:par>
                              <p:par>
                                <p:cTn id="18" presetID="10" presetClass="entr" presetSubtype="0" fill="hold" grpId="0" nodeType="withEffect">
                                  <p:stCondLst>
                                    <p:cond delay="400"/>
                                  </p:stCondLst>
                                  <p:childTnLst>
                                    <p:set>
                                      <p:cBhvr>
                                        <p:cTn id="19" dur="1" fill="hold">
                                          <p:stCondLst>
                                            <p:cond delay="0"/>
                                          </p:stCondLst>
                                        </p:cTn>
                                        <p:tgtEl>
                                          <p:spTgt spid="236"/>
                                        </p:tgtEl>
                                        <p:attrNameLst>
                                          <p:attrName>style.visibility</p:attrName>
                                        </p:attrNameLst>
                                      </p:cBhvr>
                                      <p:to>
                                        <p:strVal val="visible"/>
                                      </p:to>
                                    </p:set>
                                    <p:animEffect transition="in" filter="fade">
                                      <p:cBhvr>
                                        <p:cTn id="20" dur="500"/>
                                        <p:tgtEl>
                                          <p:spTgt spid="236"/>
                                        </p:tgtEl>
                                      </p:cBhvr>
                                    </p:animEffect>
                                  </p:childTnLst>
                                </p:cTn>
                              </p:par>
                              <p:par>
                                <p:cTn id="21" presetID="42" presetClass="path" presetSubtype="0" decel="100000" fill="hold" grpId="1" nodeType="withEffect">
                                  <p:stCondLst>
                                    <p:cond delay="400"/>
                                  </p:stCondLst>
                                  <p:childTnLst>
                                    <p:animMotion origin="layout" path="M 5E-6 3.7037E-7 L 5E-6 0.03542 " pathEditMode="relative" rAng="0" ptsTypes="AA">
                                      <p:cBhvr>
                                        <p:cTn id="22" dur="700" spd="-100000" fill="hold"/>
                                        <p:tgtEl>
                                          <p:spTgt spid="236"/>
                                        </p:tgtEl>
                                        <p:attrNameLst>
                                          <p:attrName>ppt_x</p:attrName>
                                          <p:attrName>ppt_y</p:attrName>
                                        </p:attrNameLst>
                                      </p:cBhvr>
                                      <p:rCtr x="0" y="1759"/>
                                    </p:animMotion>
                                  </p:childTnLst>
                                </p:cTn>
                              </p:par>
                              <p:par>
                                <p:cTn id="23" presetID="10" presetClass="entr" presetSubtype="0" fill="hold" grpId="0" nodeType="withEffect">
                                  <p:stCondLst>
                                    <p:cond delay="400"/>
                                  </p:stCondLst>
                                  <p:childTnLst>
                                    <p:set>
                                      <p:cBhvr>
                                        <p:cTn id="24" dur="1" fill="hold">
                                          <p:stCondLst>
                                            <p:cond delay="0"/>
                                          </p:stCondLst>
                                        </p:cTn>
                                        <p:tgtEl>
                                          <p:spTgt spid="239"/>
                                        </p:tgtEl>
                                        <p:attrNameLst>
                                          <p:attrName>style.visibility</p:attrName>
                                        </p:attrNameLst>
                                      </p:cBhvr>
                                      <p:to>
                                        <p:strVal val="visible"/>
                                      </p:to>
                                    </p:set>
                                    <p:animEffect transition="in" filter="fade">
                                      <p:cBhvr>
                                        <p:cTn id="25" dur="500"/>
                                        <p:tgtEl>
                                          <p:spTgt spid="239"/>
                                        </p:tgtEl>
                                      </p:cBhvr>
                                    </p:animEffect>
                                  </p:childTnLst>
                                </p:cTn>
                              </p:par>
                              <p:par>
                                <p:cTn id="26" presetID="42" presetClass="path" presetSubtype="0" decel="100000" fill="hold" grpId="1" nodeType="withEffect">
                                  <p:stCondLst>
                                    <p:cond delay="400"/>
                                  </p:stCondLst>
                                  <p:childTnLst>
                                    <p:animMotion origin="layout" path="M 5E-6 3.7037E-7 L 5E-6 0.03542 " pathEditMode="relative" rAng="0" ptsTypes="AA">
                                      <p:cBhvr>
                                        <p:cTn id="27" dur="700" spd="-100000" fill="hold"/>
                                        <p:tgtEl>
                                          <p:spTgt spid="239"/>
                                        </p:tgtEl>
                                        <p:attrNameLst>
                                          <p:attrName>ppt_x</p:attrName>
                                          <p:attrName>ppt_y</p:attrName>
                                        </p:attrNameLst>
                                      </p:cBhvr>
                                      <p:rCtr x="0" y="1759"/>
                                    </p:animMotion>
                                  </p:childTnLst>
                                </p:cTn>
                              </p:par>
                              <p:par>
                                <p:cTn id="28" presetID="10" presetClass="entr" presetSubtype="0" fill="hold" grpId="0" nodeType="withEffect">
                                  <p:stCondLst>
                                    <p:cond delay="400"/>
                                  </p:stCondLst>
                                  <p:childTnLst>
                                    <p:set>
                                      <p:cBhvr>
                                        <p:cTn id="29" dur="1" fill="hold">
                                          <p:stCondLst>
                                            <p:cond delay="0"/>
                                          </p:stCondLst>
                                        </p:cTn>
                                        <p:tgtEl>
                                          <p:spTgt spid="235"/>
                                        </p:tgtEl>
                                        <p:attrNameLst>
                                          <p:attrName>style.visibility</p:attrName>
                                        </p:attrNameLst>
                                      </p:cBhvr>
                                      <p:to>
                                        <p:strVal val="visible"/>
                                      </p:to>
                                    </p:set>
                                    <p:animEffect transition="in" filter="fade">
                                      <p:cBhvr>
                                        <p:cTn id="30" dur="500"/>
                                        <p:tgtEl>
                                          <p:spTgt spid="235"/>
                                        </p:tgtEl>
                                      </p:cBhvr>
                                    </p:animEffect>
                                  </p:childTnLst>
                                </p:cTn>
                              </p:par>
                              <p:par>
                                <p:cTn id="31" presetID="42" presetClass="path" presetSubtype="0" decel="100000" fill="hold" grpId="1" nodeType="withEffect">
                                  <p:stCondLst>
                                    <p:cond delay="400"/>
                                  </p:stCondLst>
                                  <p:childTnLst>
                                    <p:animMotion origin="layout" path="M 5E-6 3.7037E-7 L 5E-6 0.03542 " pathEditMode="relative" rAng="0" ptsTypes="AA">
                                      <p:cBhvr>
                                        <p:cTn id="32" dur="700" spd="-100000" fill="hold"/>
                                        <p:tgtEl>
                                          <p:spTgt spid="235"/>
                                        </p:tgtEl>
                                        <p:attrNameLst>
                                          <p:attrName>ppt_x</p:attrName>
                                          <p:attrName>ppt_y</p:attrName>
                                        </p:attrNameLst>
                                      </p:cBhvr>
                                      <p:rCtr x="0" y="1759"/>
                                    </p:animMotion>
                                  </p:childTnLst>
                                </p:cTn>
                              </p:par>
                              <p:par>
                                <p:cTn id="33" presetID="10" presetClass="entr" presetSubtype="0" fill="hold" grpId="0" nodeType="withEffect">
                                  <p:stCondLst>
                                    <p:cond delay="400"/>
                                  </p:stCondLst>
                                  <p:childTnLst>
                                    <p:set>
                                      <p:cBhvr>
                                        <p:cTn id="34" dur="1" fill="hold">
                                          <p:stCondLst>
                                            <p:cond delay="0"/>
                                          </p:stCondLst>
                                        </p:cTn>
                                        <p:tgtEl>
                                          <p:spTgt spid="234"/>
                                        </p:tgtEl>
                                        <p:attrNameLst>
                                          <p:attrName>style.visibility</p:attrName>
                                        </p:attrNameLst>
                                      </p:cBhvr>
                                      <p:to>
                                        <p:strVal val="visible"/>
                                      </p:to>
                                    </p:set>
                                    <p:animEffect transition="in" filter="fade">
                                      <p:cBhvr>
                                        <p:cTn id="35" dur="500"/>
                                        <p:tgtEl>
                                          <p:spTgt spid="234"/>
                                        </p:tgtEl>
                                      </p:cBhvr>
                                    </p:animEffect>
                                  </p:childTnLst>
                                </p:cTn>
                              </p:par>
                              <p:par>
                                <p:cTn id="36" presetID="42" presetClass="path" presetSubtype="0" decel="100000" fill="hold" grpId="1" nodeType="withEffect">
                                  <p:stCondLst>
                                    <p:cond delay="400"/>
                                  </p:stCondLst>
                                  <p:childTnLst>
                                    <p:animMotion origin="layout" path="M 5E-6 3.7037E-7 L 5E-6 0.03542 " pathEditMode="relative" rAng="0" ptsTypes="AA">
                                      <p:cBhvr>
                                        <p:cTn id="37" dur="700" spd="-100000" fill="hold"/>
                                        <p:tgtEl>
                                          <p:spTgt spid="234"/>
                                        </p:tgtEl>
                                        <p:attrNameLst>
                                          <p:attrName>ppt_x</p:attrName>
                                          <p:attrName>ppt_y</p:attrName>
                                        </p:attrNameLst>
                                      </p:cBhvr>
                                      <p:rCtr x="0" y="1759"/>
                                    </p:animMotion>
                                  </p:childTnLst>
                                </p:cTn>
                              </p:par>
                              <p:par>
                                <p:cTn id="38" presetID="10" presetClass="entr" presetSubtype="0" fill="hold" grpId="0" nodeType="withEffect">
                                  <p:stCondLst>
                                    <p:cond delay="40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par>
                                <p:cTn id="41" presetID="42" presetClass="path" presetSubtype="0" decel="100000" fill="hold" grpId="1" nodeType="withEffect">
                                  <p:stCondLst>
                                    <p:cond delay="400"/>
                                  </p:stCondLst>
                                  <p:childTnLst>
                                    <p:animMotion origin="layout" path="M 5E-6 3.7037E-7 L 5E-6 0.03542 " pathEditMode="relative" rAng="0" ptsTypes="AA">
                                      <p:cBhvr>
                                        <p:cTn id="42" dur="700" spd="-100000" fill="hold"/>
                                        <p:tgtEl>
                                          <p:spTgt spid="232"/>
                                        </p:tgtEl>
                                        <p:attrNameLst>
                                          <p:attrName>ppt_x</p:attrName>
                                          <p:attrName>ppt_y</p:attrName>
                                        </p:attrNameLst>
                                      </p:cBhvr>
                                      <p:rCtr x="0" y="1759"/>
                                    </p:animMotion>
                                  </p:childTnLst>
                                </p:cTn>
                              </p:par>
                              <p:par>
                                <p:cTn id="43" presetID="10" presetClass="entr" presetSubtype="0" fill="hold" grpId="0" nodeType="withEffect">
                                  <p:stCondLst>
                                    <p:cond delay="400"/>
                                  </p:stCondLst>
                                  <p:childTnLst>
                                    <p:set>
                                      <p:cBhvr>
                                        <p:cTn id="44" dur="1" fill="hold">
                                          <p:stCondLst>
                                            <p:cond delay="0"/>
                                          </p:stCondLst>
                                        </p:cTn>
                                        <p:tgtEl>
                                          <p:spTgt spid="229"/>
                                        </p:tgtEl>
                                        <p:attrNameLst>
                                          <p:attrName>style.visibility</p:attrName>
                                        </p:attrNameLst>
                                      </p:cBhvr>
                                      <p:to>
                                        <p:strVal val="visible"/>
                                      </p:to>
                                    </p:set>
                                    <p:animEffect transition="in" filter="fade">
                                      <p:cBhvr>
                                        <p:cTn id="45" dur="500"/>
                                        <p:tgtEl>
                                          <p:spTgt spid="229"/>
                                        </p:tgtEl>
                                      </p:cBhvr>
                                    </p:animEffect>
                                  </p:childTnLst>
                                </p:cTn>
                              </p:par>
                              <p:par>
                                <p:cTn id="46" presetID="42" presetClass="path" presetSubtype="0" decel="100000" fill="hold" grpId="1" nodeType="withEffect">
                                  <p:stCondLst>
                                    <p:cond delay="400"/>
                                  </p:stCondLst>
                                  <p:childTnLst>
                                    <p:animMotion origin="layout" path="M 5E-6 3.7037E-7 L 5E-6 0.03542 " pathEditMode="relative" rAng="0" ptsTypes="AA">
                                      <p:cBhvr>
                                        <p:cTn id="47" dur="700" spd="-100000" fill="hold"/>
                                        <p:tgtEl>
                                          <p:spTgt spid="229"/>
                                        </p:tgtEl>
                                        <p:attrNameLst>
                                          <p:attrName>ppt_x</p:attrName>
                                          <p:attrName>ppt_y</p:attrName>
                                        </p:attrNameLst>
                                      </p:cBhvr>
                                      <p:rCtr x="0" y="1759"/>
                                    </p:animMotion>
                                  </p:childTnLst>
                                </p:cTn>
                              </p:par>
                              <p:par>
                                <p:cTn id="48" presetID="10" presetClass="entr" presetSubtype="0" fill="hold" grpId="0" nodeType="withEffect">
                                  <p:stCondLst>
                                    <p:cond delay="400"/>
                                  </p:stCondLst>
                                  <p:childTnLst>
                                    <p:set>
                                      <p:cBhvr>
                                        <p:cTn id="49" dur="1" fill="hold">
                                          <p:stCondLst>
                                            <p:cond delay="0"/>
                                          </p:stCondLst>
                                        </p:cTn>
                                        <p:tgtEl>
                                          <p:spTgt spid="231"/>
                                        </p:tgtEl>
                                        <p:attrNameLst>
                                          <p:attrName>style.visibility</p:attrName>
                                        </p:attrNameLst>
                                      </p:cBhvr>
                                      <p:to>
                                        <p:strVal val="visible"/>
                                      </p:to>
                                    </p:set>
                                    <p:animEffect transition="in" filter="fade">
                                      <p:cBhvr>
                                        <p:cTn id="50" dur="500"/>
                                        <p:tgtEl>
                                          <p:spTgt spid="231"/>
                                        </p:tgtEl>
                                      </p:cBhvr>
                                    </p:animEffect>
                                  </p:childTnLst>
                                </p:cTn>
                              </p:par>
                              <p:par>
                                <p:cTn id="51" presetID="42" presetClass="path" presetSubtype="0" decel="100000" fill="hold" grpId="1" nodeType="withEffect">
                                  <p:stCondLst>
                                    <p:cond delay="400"/>
                                  </p:stCondLst>
                                  <p:childTnLst>
                                    <p:animMotion origin="layout" path="M 5E-6 3.7037E-7 L 5E-6 0.03542 " pathEditMode="relative" rAng="0" ptsTypes="AA">
                                      <p:cBhvr>
                                        <p:cTn id="52" dur="700" spd="-100000" fill="hold"/>
                                        <p:tgtEl>
                                          <p:spTgt spid="231"/>
                                        </p:tgtEl>
                                        <p:attrNameLst>
                                          <p:attrName>ppt_x</p:attrName>
                                          <p:attrName>ppt_y</p:attrName>
                                        </p:attrNameLst>
                                      </p:cBhvr>
                                      <p:rCtr x="0" y="1759"/>
                                    </p:animMotion>
                                  </p:childTnLst>
                                </p:cTn>
                              </p:par>
                              <p:par>
                                <p:cTn id="53" presetID="10" presetClass="entr" presetSubtype="0" fill="hold" nodeType="withEffect">
                                  <p:stCondLst>
                                    <p:cond delay="400"/>
                                  </p:stCondLst>
                                  <p:childTnLst>
                                    <p:set>
                                      <p:cBhvr>
                                        <p:cTn id="54" dur="1" fill="hold">
                                          <p:stCondLst>
                                            <p:cond delay="0"/>
                                          </p:stCondLst>
                                        </p:cTn>
                                        <p:tgtEl>
                                          <p:spTgt spid="233"/>
                                        </p:tgtEl>
                                        <p:attrNameLst>
                                          <p:attrName>style.visibility</p:attrName>
                                        </p:attrNameLst>
                                      </p:cBhvr>
                                      <p:to>
                                        <p:strVal val="visible"/>
                                      </p:to>
                                    </p:set>
                                    <p:animEffect transition="in" filter="fade">
                                      <p:cBhvr>
                                        <p:cTn id="55" dur="500"/>
                                        <p:tgtEl>
                                          <p:spTgt spid="233"/>
                                        </p:tgtEl>
                                      </p:cBhvr>
                                    </p:animEffect>
                                  </p:childTnLst>
                                </p:cTn>
                              </p:par>
                              <p:par>
                                <p:cTn id="56" presetID="42" presetClass="path" presetSubtype="0" decel="100000" fill="hold" nodeType="withEffect">
                                  <p:stCondLst>
                                    <p:cond delay="400"/>
                                  </p:stCondLst>
                                  <p:childTnLst>
                                    <p:animMotion origin="layout" path="M 5E-6 3.7037E-7 L 5E-6 0.03542 " pathEditMode="relative" rAng="0" ptsTypes="AA">
                                      <p:cBhvr>
                                        <p:cTn id="57" dur="700" spd="-100000" fill="hold"/>
                                        <p:tgtEl>
                                          <p:spTgt spid="233"/>
                                        </p:tgtEl>
                                        <p:attrNameLst>
                                          <p:attrName>ppt_x</p:attrName>
                                          <p:attrName>ppt_y</p:attrName>
                                        </p:attrNameLst>
                                      </p:cBhvr>
                                      <p:rCtr x="0" y="1759"/>
                                    </p:animMotion>
                                  </p:childTnLst>
                                </p:cTn>
                              </p:par>
                              <p:par>
                                <p:cTn id="58" presetID="10" presetClass="entr" presetSubtype="0" fill="hold" nodeType="withEffect">
                                  <p:stCondLst>
                                    <p:cond delay="400"/>
                                  </p:stCondLst>
                                  <p:childTnLst>
                                    <p:set>
                                      <p:cBhvr>
                                        <p:cTn id="59" dur="1" fill="hold">
                                          <p:stCondLst>
                                            <p:cond delay="0"/>
                                          </p:stCondLst>
                                        </p:cTn>
                                        <p:tgtEl>
                                          <p:spTgt spid="230"/>
                                        </p:tgtEl>
                                        <p:attrNameLst>
                                          <p:attrName>style.visibility</p:attrName>
                                        </p:attrNameLst>
                                      </p:cBhvr>
                                      <p:to>
                                        <p:strVal val="visible"/>
                                      </p:to>
                                    </p:set>
                                    <p:animEffect transition="in" filter="fade">
                                      <p:cBhvr>
                                        <p:cTn id="60" dur="500"/>
                                        <p:tgtEl>
                                          <p:spTgt spid="230"/>
                                        </p:tgtEl>
                                      </p:cBhvr>
                                    </p:animEffect>
                                  </p:childTnLst>
                                </p:cTn>
                              </p:par>
                              <p:par>
                                <p:cTn id="61" presetID="42" presetClass="path" presetSubtype="0" decel="100000" fill="hold" nodeType="withEffect">
                                  <p:stCondLst>
                                    <p:cond delay="400"/>
                                  </p:stCondLst>
                                  <p:childTnLst>
                                    <p:animMotion origin="layout" path="M 5E-6 3.7037E-7 L 5E-6 0.03542 " pathEditMode="relative" rAng="0" ptsTypes="AA">
                                      <p:cBhvr>
                                        <p:cTn id="62" dur="700" spd="-100000" fill="hold"/>
                                        <p:tgtEl>
                                          <p:spTgt spid="230"/>
                                        </p:tgtEl>
                                        <p:attrNameLst>
                                          <p:attrName>ppt_x</p:attrName>
                                          <p:attrName>ppt_y</p:attrName>
                                        </p:attrNameLst>
                                      </p:cBhvr>
                                      <p:rCtr x="0" y="1759"/>
                                    </p:animMotion>
                                  </p:childTnLst>
                                </p:cTn>
                              </p:par>
                              <p:par>
                                <p:cTn id="63" presetID="10" presetClass="entr" presetSubtype="0" fill="hold" nodeType="withEffect">
                                  <p:stCondLst>
                                    <p:cond delay="500"/>
                                  </p:stCondLst>
                                  <p:childTnLst>
                                    <p:set>
                                      <p:cBhvr>
                                        <p:cTn id="64" dur="1" fill="hold">
                                          <p:stCondLst>
                                            <p:cond delay="0"/>
                                          </p:stCondLst>
                                        </p:cTn>
                                        <p:tgtEl>
                                          <p:spTgt spid="240"/>
                                        </p:tgtEl>
                                        <p:attrNameLst>
                                          <p:attrName>style.visibility</p:attrName>
                                        </p:attrNameLst>
                                      </p:cBhvr>
                                      <p:to>
                                        <p:strVal val="visible"/>
                                      </p:to>
                                    </p:set>
                                    <p:animEffect transition="in" filter="fade">
                                      <p:cBhvr>
                                        <p:cTn id="65" dur="500"/>
                                        <p:tgtEl>
                                          <p:spTgt spid="240"/>
                                        </p:tgtEl>
                                      </p:cBhvr>
                                    </p:animEffect>
                                  </p:childTnLst>
                                </p:cTn>
                              </p:par>
                              <p:par>
                                <p:cTn id="66" presetID="10" presetClass="entr" presetSubtype="0" fill="hold" grpId="0" nodeType="withEffect">
                                  <p:stCondLst>
                                    <p:cond delay="600"/>
                                  </p:stCondLst>
                                  <p:childTnLst>
                                    <p:set>
                                      <p:cBhvr>
                                        <p:cTn id="67" dur="1" fill="hold">
                                          <p:stCondLst>
                                            <p:cond delay="0"/>
                                          </p:stCondLst>
                                        </p:cTn>
                                        <p:tgtEl>
                                          <p:spTgt spid="245"/>
                                        </p:tgtEl>
                                        <p:attrNameLst>
                                          <p:attrName>style.visibility</p:attrName>
                                        </p:attrNameLst>
                                      </p:cBhvr>
                                      <p:to>
                                        <p:strVal val="visible"/>
                                      </p:to>
                                    </p:set>
                                    <p:animEffect transition="in" filter="fade">
                                      <p:cBhvr>
                                        <p:cTn id="68" dur="500"/>
                                        <p:tgtEl>
                                          <p:spTgt spid="245"/>
                                        </p:tgtEl>
                                      </p:cBhvr>
                                    </p:animEffect>
                                  </p:childTnLst>
                                </p:cTn>
                              </p:par>
                              <p:par>
                                <p:cTn id="69" presetID="42" presetClass="path" presetSubtype="0" decel="100000" fill="hold" grpId="1" nodeType="withEffect">
                                  <p:stCondLst>
                                    <p:cond delay="600"/>
                                  </p:stCondLst>
                                  <p:childTnLst>
                                    <p:animMotion origin="layout" path="M -2.29167E-6 3.7037E-6 L -2.29167E-6 0.03541 " pathEditMode="relative" rAng="0" ptsTypes="AA">
                                      <p:cBhvr>
                                        <p:cTn id="70" dur="700" spd="-100000" fill="hold"/>
                                        <p:tgtEl>
                                          <p:spTgt spid="245"/>
                                        </p:tgtEl>
                                        <p:attrNameLst>
                                          <p:attrName>ppt_x</p:attrName>
                                          <p:attrName>ppt_y</p:attrName>
                                        </p:attrNameLst>
                                      </p:cBhvr>
                                      <p:rCtr x="0" y="1759"/>
                                    </p:animMotion>
                                  </p:childTnLst>
                                </p:cTn>
                              </p:par>
                              <p:par>
                                <p:cTn id="71" presetID="10" presetClass="entr" presetSubtype="0" fill="hold" grpId="0" nodeType="withEffect">
                                  <p:stCondLst>
                                    <p:cond delay="600"/>
                                  </p:stCondLst>
                                  <p:childTnLst>
                                    <p:set>
                                      <p:cBhvr>
                                        <p:cTn id="72" dur="1" fill="hold">
                                          <p:stCondLst>
                                            <p:cond delay="0"/>
                                          </p:stCondLst>
                                        </p:cTn>
                                        <p:tgtEl>
                                          <p:spTgt spid="130"/>
                                        </p:tgtEl>
                                        <p:attrNameLst>
                                          <p:attrName>style.visibility</p:attrName>
                                        </p:attrNameLst>
                                      </p:cBhvr>
                                      <p:to>
                                        <p:strVal val="visible"/>
                                      </p:to>
                                    </p:set>
                                    <p:animEffect transition="in" filter="fade">
                                      <p:cBhvr>
                                        <p:cTn id="73" dur="500"/>
                                        <p:tgtEl>
                                          <p:spTgt spid="130"/>
                                        </p:tgtEl>
                                      </p:cBhvr>
                                    </p:animEffect>
                                  </p:childTnLst>
                                </p:cTn>
                              </p:par>
                              <p:par>
                                <p:cTn id="74" presetID="42" presetClass="path" presetSubtype="0" decel="100000" fill="hold" grpId="1" nodeType="withEffect">
                                  <p:stCondLst>
                                    <p:cond delay="600"/>
                                  </p:stCondLst>
                                  <p:childTnLst>
                                    <p:animMotion origin="layout" path="M -2.29167E-6 3.7037E-6 L -2.29167E-6 0.03541 " pathEditMode="relative" rAng="0" ptsTypes="AA">
                                      <p:cBhvr>
                                        <p:cTn id="75" dur="700" spd="-100000" fill="hold"/>
                                        <p:tgtEl>
                                          <p:spTgt spid="130"/>
                                        </p:tgtEl>
                                        <p:attrNameLst>
                                          <p:attrName>ppt_x</p:attrName>
                                          <p:attrName>ppt_y</p:attrName>
                                        </p:attrNameLst>
                                      </p:cBhvr>
                                      <p:rCtr x="0" y="1759"/>
                                    </p:animMotion>
                                  </p:childTnLst>
                                </p:cTn>
                              </p:par>
                              <p:par>
                                <p:cTn id="76" presetID="10" presetClass="entr" presetSubtype="0" fill="hold" nodeType="withEffect">
                                  <p:stCondLst>
                                    <p:cond delay="600"/>
                                  </p:stCondLst>
                                  <p:childTnLst>
                                    <p:set>
                                      <p:cBhvr>
                                        <p:cTn id="77" dur="1" fill="hold">
                                          <p:stCondLst>
                                            <p:cond delay="0"/>
                                          </p:stCondLst>
                                        </p:cTn>
                                        <p:tgtEl>
                                          <p:spTgt spid="129"/>
                                        </p:tgtEl>
                                        <p:attrNameLst>
                                          <p:attrName>style.visibility</p:attrName>
                                        </p:attrNameLst>
                                      </p:cBhvr>
                                      <p:to>
                                        <p:strVal val="visible"/>
                                      </p:to>
                                    </p:set>
                                    <p:animEffect transition="in" filter="fade">
                                      <p:cBhvr>
                                        <p:cTn id="78" dur="500"/>
                                        <p:tgtEl>
                                          <p:spTgt spid="129"/>
                                        </p:tgtEl>
                                      </p:cBhvr>
                                    </p:animEffect>
                                  </p:childTnLst>
                                </p:cTn>
                              </p:par>
                              <p:par>
                                <p:cTn id="79" presetID="42" presetClass="path" presetSubtype="0" decel="100000" fill="hold" nodeType="withEffect">
                                  <p:stCondLst>
                                    <p:cond delay="600"/>
                                  </p:stCondLst>
                                  <p:childTnLst>
                                    <p:animMotion origin="layout" path="M -2.29167E-6 3.7037E-6 L -2.29167E-6 0.03541 " pathEditMode="relative" rAng="0" ptsTypes="AA">
                                      <p:cBhvr>
                                        <p:cTn id="80" dur="700" spd="-100000" fill="hold"/>
                                        <p:tgtEl>
                                          <p:spTgt spid="129"/>
                                        </p:tgtEl>
                                        <p:attrNameLst>
                                          <p:attrName>ppt_x</p:attrName>
                                          <p:attrName>ppt_y</p:attrName>
                                        </p:attrNameLst>
                                      </p:cBhvr>
                                      <p:rCtr x="0" y="1759"/>
                                    </p:animMotion>
                                  </p:childTnLst>
                                </p:cTn>
                              </p:par>
                              <p:par>
                                <p:cTn id="81" presetID="10" presetClass="entr" presetSubtype="0" fill="hold" grpId="0" nodeType="withEffect">
                                  <p:stCondLst>
                                    <p:cond delay="600"/>
                                  </p:stCondLst>
                                  <p:childTnLst>
                                    <p:set>
                                      <p:cBhvr>
                                        <p:cTn id="82" dur="1" fill="hold">
                                          <p:stCondLst>
                                            <p:cond delay="0"/>
                                          </p:stCondLst>
                                        </p:cTn>
                                        <p:tgtEl>
                                          <p:spTgt spid="128"/>
                                        </p:tgtEl>
                                        <p:attrNameLst>
                                          <p:attrName>style.visibility</p:attrName>
                                        </p:attrNameLst>
                                      </p:cBhvr>
                                      <p:to>
                                        <p:strVal val="visible"/>
                                      </p:to>
                                    </p:set>
                                    <p:animEffect transition="in" filter="fade">
                                      <p:cBhvr>
                                        <p:cTn id="83" dur="500"/>
                                        <p:tgtEl>
                                          <p:spTgt spid="128"/>
                                        </p:tgtEl>
                                      </p:cBhvr>
                                    </p:animEffect>
                                  </p:childTnLst>
                                </p:cTn>
                              </p:par>
                              <p:par>
                                <p:cTn id="84" presetID="42" presetClass="path" presetSubtype="0" decel="100000" fill="hold" grpId="1" nodeType="withEffect">
                                  <p:stCondLst>
                                    <p:cond delay="600"/>
                                  </p:stCondLst>
                                  <p:childTnLst>
                                    <p:animMotion origin="layout" path="M 6.25E-7 -4.81481E-6 L 6.25E-7 0.03542 " pathEditMode="relative" rAng="0" ptsTypes="AA">
                                      <p:cBhvr>
                                        <p:cTn id="85" dur="700" spd="-100000" fill="hold"/>
                                        <p:tgtEl>
                                          <p:spTgt spid="128"/>
                                        </p:tgtEl>
                                        <p:attrNameLst>
                                          <p:attrName>ppt_x</p:attrName>
                                          <p:attrName>ppt_y</p:attrName>
                                        </p:attrNameLst>
                                      </p:cBhvr>
                                      <p:rCtr x="0" y="1759"/>
                                    </p:animMotion>
                                  </p:childTnLst>
                                </p:cTn>
                              </p:par>
                              <p:par>
                                <p:cTn id="86" presetID="10" presetClass="entr" presetSubtype="0" fill="hold" nodeType="withEffect">
                                  <p:stCondLst>
                                    <p:cond delay="600"/>
                                  </p:stCondLst>
                                  <p:childTnLst>
                                    <p:set>
                                      <p:cBhvr>
                                        <p:cTn id="87" dur="1" fill="hold">
                                          <p:stCondLst>
                                            <p:cond delay="0"/>
                                          </p:stCondLst>
                                        </p:cTn>
                                        <p:tgtEl>
                                          <p:spTgt spid="255"/>
                                        </p:tgtEl>
                                        <p:attrNameLst>
                                          <p:attrName>style.visibility</p:attrName>
                                        </p:attrNameLst>
                                      </p:cBhvr>
                                      <p:to>
                                        <p:strVal val="visible"/>
                                      </p:to>
                                    </p:set>
                                    <p:animEffect transition="in" filter="fade">
                                      <p:cBhvr>
                                        <p:cTn id="88" dur="500"/>
                                        <p:tgtEl>
                                          <p:spTgt spid="255"/>
                                        </p:tgtEl>
                                      </p:cBhvr>
                                    </p:animEffect>
                                  </p:childTnLst>
                                </p:cTn>
                              </p:par>
                              <p:par>
                                <p:cTn id="89" presetID="42" presetClass="path" presetSubtype="0" decel="100000" fill="hold" nodeType="withEffect">
                                  <p:stCondLst>
                                    <p:cond delay="600"/>
                                  </p:stCondLst>
                                  <p:childTnLst>
                                    <p:animMotion origin="layout" path="M -2.70833E-6 3.7037E-7 L -2.70833E-6 0.03542 " pathEditMode="relative" rAng="0" ptsTypes="AA">
                                      <p:cBhvr>
                                        <p:cTn id="90" dur="700" spd="-100000" fill="hold"/>
                                        <p:tgtEl>
                                          <p:spTgt spid="255"/>
                                        </p:tgtEl>
                                        <p:attrNameLst>
                                          <p:attrName>ppt_x</p:attrName>
                                          <p:attrName>ppt_y</p:attrName>
                                        </p:attrNameLst>
                                      </p:cBhvr>
                                      <p:rCtr x="0" y="1759"/>
                                    </p:animMotion>
                                  </p:childTnLst>
                                </p:cTn>
                              </p:par>
                              <p:par>
                                <p:cTn id="91" presetID="10" presetClass="entr" presetSubtype="0" fill="hold" nodeType="withEffect">
                                  <p:stCondLst>
                                    <p:cond delay="600"/>
                                  </p:stCondLst>
                                  <p:childTnLst>
                                    <p:set>
                                      <p:cBhvr>
                                        <p:cTn id="92" dur="1" fill="hold">
                                          <p:stCondLst>
                                            <p:cond delay="0"/>
                                          </p:stCondLst>
                                        </p:cTn>
                                        <p:tgtEl>
                                          <p:spTgt spid="254"/>
                                        </p:tgtEl>
                                        <p:attrNameLst>
                                          <p:attrName>style.visibility</p:attrName>
                                        </p:attrNameLst>
                                      </p:cBhvr>
                                      <p:to>
                                        <p:strVal val="visible"/>
                                      </p:to>
                                    </p:set>
                                    <p:animEffect transition="in" filter="fade">
                                      <p:cBhvr>
                                        <p:cTn id="93" dur="500"/>
                                        <p:tgtEl>
                                          <p:spTgt spid="254"/>
                                        </p:tgtEl>
                                      </p:cBhvr>
                                    </p:animEffect>
                                  </p:childTnLst>
                                </p:cTn>
                              </p:par>
                              <p:par>
                                <p:cTn id="94" presetID="42" presetClass="path" presetSubtype="0" decel="100000" fill="hold" nodeType="withEffect">
                                  <p:stCondLst>
                                    <p:cond delay="600"/>
                                  </p:stCondLst>
                                  <p:childTnLst>
                                    <p:animMotion origin="layout" path="M -2.29167E-6 3.7037E-6 L -2.29167E-6 0.03541 " pathEditMode="relative" rAng="0" ptsTypes="AA">
                                      <p:cBhvr>
                                        <p:cTn id="95" dur="700" spd="-100000" fill="hold"/>
                                        <p:tgtEl>
                                          <p:spTgt spid="254"/>
                                        </p:tgtEl>
                                        <p:attrNameLst>
                                          <p:attrName>ppt_x</p:attrName>
                                          <p:attrName>ppt_y</p:attrName>
                                        </p:attrNameLst>
                                      </p:cBhvr>
                                      <p:rCtr x="0" y="1759"/>
                                    </p:animMotion>
                                  </p:childTnLst>
                                </p:cTn>
                              </p:par>
                              <p:par>
                                <p:cTn id="96" presetID="10" presetClass="entr" presetSubtype="0" fill="hold" grpId="0" nodeType="withEffect">
                                  <p:stCondLst>
                                    <p:cond delay="600"/>
                                  </p:stCondLst>
                                  <p:childTnLst>
                                    <p:set>
                                      <p:cBhvr>
                                        <p:cTn id="97" dur="1" fill="hold">
                                          <p:stCondLst>
                                            <p:cond delay="0"/>
                                          </p:stCondLst>
                                        </p:cTn>
                                        <p:tgtEl>
                                          <p:spTgt spid="253"/>
                                        </p:tgtEl>
                                        <p:attrNameLst>
                                          <p:attrName>style.visibility</p:attrName>
                                        </p:attrNameLst>
                                      </p:cBhvr>
                                      <p:to>
                                        <p:strVal val="visible"/>
                                      </p:to>
                                    </p:set>
                                    <p:animEffect transition="in" filter="fade">
                                      <p:cBhvr>
                                        <p:cTn id="98" dur="500"/>
                                        <p:tgtEl>
                                          <p:spTgt spid="253"/>
                                        </p:tgtEl>
                                      </p:cBhvr>
                                    </p:animEffect>
                                  </p:childTnLst>
                                </p:cTn>
                              </p:par>
                              <p:par>
                                <p:cTn id="99" presetID="42" presetClass="path" presetSubtype="0" decel="100000" fill="hold" grpId="1" nodeType="withEffect">
                                  <p:stCondLst>
                                    <p:cond delay="600"/>
                                  </p:stCondLst>
                                  <p:childTnLst>
                                    <p:animMotion origin="layout" path="M 6.25E-7 -2.96296E-6 L 6.25E-7 0.03542 " pathEditMode="relative" rAng="0" ptsTypes="AA">
                                      <p:cBhvr>
                                        <p:cTn id="100" dur="700" spd="-100000" fill="hold"/>
                                        <p:tgtEl>
                                          <p:spTgt spid="253"/>
                                        </p:tgtEl>
                                        <p:attrNameLst>
                                          <p:attrName>ppt_x</p:attrName>
                                          <p:attrName>ppt_y</p:attrName>
                                        </p:attrNameLst>
                                      </p:cBhvr>
                                      <p:rCtr x="0" y="1759"/>
                                    </p:animMotion>
                                  </p:childTnLst>
                                </p:cTn>
                              </p:par>
                              <p:par>
                                <p:cTn id="101" presetID="10" presetClass="entr" presetSubtype="0" fill="hold" nodeType="withEffect">
                                  <p:stCondLst>
                                    <p:cond delay="600"/>
                                  </p:stCondLst>
                                  <p:childTnLst>
                                    <p:set>
                                      <p:cBhvr>
                                        <p:cTn id="102" dur="1" fill="hold">
                                          <p:stCondLst>
                                            <p:cond delay="0"/>
                                          </p:stCondLst>
                                        </p:cTn>
                                        <p:tgtEl>
                                          <p:spTgt spid="252"/>
                                        </p:tgtEl>
                                        <p:attrNameLst>
                                          <p:attrName>style.visibility</p:attrName>
                                        </p:attrNameLst>
                                      </p:cBhvr>
                                      <p:to>
                                        <p:strVal val="visible"/>
                                      </p:to>
                                    </p:set>
                                    <p:animEffect transition="in" filter="fade">
                                      <p:cBhvr>
                                        <p:cTn id="103" dur="500"/>
                                        <p:tgtEl>
                                          <p:spTgt spid="252"/>
                                        </p:tgtEl>
                                      </p:cBhvr>
                                    </p:animEffect>
                                  </p:childTnLst>
                                </p:cTn>
                              </p:par>
                              <p:par>
                                <p:cTn id="104" presetID="42" presetClass="path" presetSubtype="0" decel="100000" fill="hold" nodeType="withEffect">
                                  <p:stCondLst>
                                    <p:cond delay="600"/>
                                  </p:stCondLst>
                                  <p:childTnLst>
                                    <p:animMotion origin="layout" path="M -4.79167E-6 1.11111E-6 L -4.79167E-6 0.03542 " pathEditMode="relative" rAng="0" ptsTypes="AA">
                                      <p:cBhvr>
                                        <p:cTn id="105" dur="700" spd="-100000" fill="hold"/>
                                        <p:tgtEl>
                                          <p:spTgt spid="252"/>
                                        </p:tgtEl>
                                        <p:attrNameLst>
                                          <p:attrName>ppt_x</p:attrName>
                                          <p:attrName>ppt_y</p:attrName>
                                        </p:attrNameLst>
                                      </p:cBhvr>
                                      <p:rCtr x="0" y="1759"/>
                                    </p:animMotion>
                                  </p:childTnLst>
                                </p:cTn>
                              </p:par>
                              <p:par>
                                <p:cTn id="106" presetID="10" presetClass="entr" presetSubtype="0" fill="hold" nodeType="withEffect">
                                  <p:stCondLst>
                                    <p:cond delay="600"/>
                                  </p:stCondLst>
                                  <p:childTnLst>
                                    <p:set>
                                      <p:cBhvr>
                                        <p:cTn id="107" dur="1" fill="hold">
                                          <p:stCondLst>
                                            <p:cond delay="0"/>
                                          </p:stCondLst>
                                        </p:cTn>
                                        <p:tgtEl>
                                          <p:spTgt spid="251"/>
                                        </p:tgtEl>
                                        <p:attrNameLst>
                                          <p:attrName>style.visibility</p:attrName>
                                        </p:attrNameLst>
                                      </p:cBhvr>
                                      <p:to>
                                        <p:strVal val="visible"/>
                                      </p:to>
                                    </p:set>
                                    <p:animEffect transition="in" filter="fade">
                                      <p:cBhvr>
                                        <p:cTn id="108" dur="500"/>
                                        <p:tgtEl>
                                          <p:spTgt spid="251"/>
                                        </p:tgtEl>
                                      </p:cBhvr>
                                    </p:animEffect>
                                  </p:childTnLst>
                                </p:cTn>
                              </p:par>
                              <p:par>
                                <p:cTn id="109" presetID="42" presetClass="path" presetSubtype="0" decel="100000" fill="hold" nodeType="withEffect">
                                  <p:stCondLst>
                                    <p:cond delay="600"/>
                                  </p:stCondLst>
                                  <p:childTnLst>
                                    <p:animMotion origin="layout" path="M -2.29167E-6 3.7037E-6 L -2.29167E-6 0.03541 " pathEditMode="relative" rAng="0" ptsTypes="AA">
                                      <p:cBhvr>
                                        <p:cTn id="110" dur="700" spd="-100000" fill="hold"/>
                                        <p:tgtEl>
                                          <p:spTgt spid="251"/>
                                        </p:tgtEl>
                                        <p:attrNameLst>
                                          <p:attrName>ppt_x</p:attrName>
                                          <p:attrName>ppt_y</p:attrName>
                                        </p:attrNameLst>
                                      </p:cBhvr>
                                      <p:rCtr x="0" y="1759"/>
                                    </p:animMotion>
                                  </p:childTnLst>
                                </p:cTn>
                              </p:par>
                              <p:par>
                                <p:cTn id="111" presetID="10" presetClass="entr" presetSubtype="0" fill="hold" grpId="0" nodeType="withEffect">
                                  <p:stCondLst>
                                    <p:cond delay="600"/>
                                  </p:stCondLst>
                                  <p:childTnLst>
                                    <p:set>
                                      <p:cBhvr>
                                        <p:cTn id="112" dur="1" fill="hold">
                                          <p:stCondLst>
                                            <p:cond delay="0"/>
                                          </p:stCondLst>
                                        </p:cTn>
                                        <p:tgtEl>
                                          <p:spTgt spid="250"/>
                                        </p:tgtEl>
                                        <p:attrNameLst>
                                          <p:attrName>style.visibility</p:attrName>
                                        </p:attrNameLst>
                                      </p:cBhvr>
                                      <p:to>
                                        <p:strVal val="visible"/>
                                      </p:to>
                                    </p:set>
                                    <p:animEffect transition="in" filter="fade">
                                      <p:cBhvr>
                                        <p:cTn id="113" dur="500"/>
                                        <p:tgtEl>
                                          <p:spTgt spid="250"/>
                                        </p:tgtEl>
                                      </p:cBhvr>
                                    </p:animEffect>
                                  </p:childTnLst>
                                </p:cTn>
                              </p:par>
                              <p:par>
                                <p:cTn id="114" presetID="42" presetClass="path" presetSubtype="0" decel="100000" fill="hold" grpId="1" nodeType="withEffect">
                                  <p:stCondLst>
                                    <p:cond delay="600"/>
                                  </p:stCondLst>
                                  <p:childTnLst>
                                    <p:animMotion origin="layout" path="M 2.08333E-6 -4.07407E-6 L 2.08333E-6 0.03542 " pathEditMode="relative" rAng="0" ptsTypes="AA">
                                      <p:cBhvr>
                                        <p:cTn id="115" dur="700" spd="-100000" fill="hold"/>
                                        <p:tgtEl>
                                          <p:spTgt spid="250"/>
                                        </p:tgtEl>
                                        <p:attrNameLst>
                                          <p:attrName>ppt_x</p:attrName>
                                          <p:attrName>ppt_y</p:attrName>
                                        </p:attrNameLst>
                                      </p:cBhvr>
                                      <p:rCtr x="0" y="1759"/>
                                    </p:animMotion>
                                  </p:childTnLst>
                                </p:cTn>
                              </p:par>
                              <p:par>
                                <p:cTn id="116" presetID="10" presetClass="entr" presetSubtype="0" fill="hold" nodeType="withEffect">
                                  <p:stCondLst>
                                    <p:cond delay="600"/>
                                  </p:stCondLst>
                                  <p:childTnLst>
                                    <p:set>
                                      <p:cBhvr>
                                        <p:cTn id="117" dur="1" fill="hold">
                                          <p:stCondLst>
                                            <p:cond delay="0"/>
                                          </p:stCondLst>
                                        </p:cTn>
                                        <p:tgtEl>
                                          <p:spTgt spid="249"/>
                                        </p:tgtEl>
                                        <p:attrNameLst>
                                          <p:attrName>style.visibility</p:attrName>
                                        </p:attrNameLst>
                                      </p:cBhvr>
                                      <p:to>
                                        <p:strVal val="visible"/>
                                      </p:to>
                                    </p:set>
                                    <p:animEffect transition="in" filter="fade">
                                      <p:cBhvr>
                                        <p:cTn id="118" dur="500"/>
                                        <p:tgtEl>
                                          <p:spTgt spid="249"/>
                                        </p:tgtEl>
                                      </p:cBhvr>
                                    </p:animEffect>
                                  </p:childTnLst>
                                </p:cTn>
                              </p:par>
                              <p:par>
                                <p:cTn id="119" presetID="42" presetClass="path" presetSubtype="0" decel="100000" fill="hold" nodeType="withEffect">
                                  <p:stCondLst>
                                    <p:cond delay="600"/>
                                  </p:stCondLst>
                                  <p:childTnLst>
                                    <p:animMotion origin="layout" path="M -2.70833E-6 -4.07407E-6 L -2.70833E-6 0.03542 " pathEditMode="relative" rAng="0" ptsTypes="AA">
                                      <p:cBhvr>
                                        <p:cTn id="120" dur="700" spd="-100000" fill="hold"/>
                                        <p:tgtEl>
                                          <p:spTgt spid="249"/>
                                        </p:tgtEl>
                                        <p:attrNameLst>
                                          <p:attrName>ppt_x</p:attrName>
                                          <p:attrName>ppt_y</p:attrName>
                                        </p:attrNameLst>
                                      </p:cBhvr>
                                      <p:rCtr x="0" y="1759"/>
                                    </p:animMotion>
                                  </p:childTnLst>
                                </p:cTn>
                              </p:par>
                              <p:par>
                                <p:cTn id="121" presetID="10" presetClass="entr" presetSubtype="0" fill="hold" nodeType="withEffect">
                                  <p:stCondLst>
                                    <p:cond delay="600"/>
                                  </p:stCondLst>
                                  <p:childTnLst>
                                    <p:set>
                                      <p:cBhvr>
                                        <p:cTn id="122" dur="1" fill="hold">
                                          <p:stCondLst>
                                            <p:cond delay="0"/>
                                          </p:stCondLst>
                                        </p:cTn>
                                        <p:tgtEl>
                                          <p:spTgt spid="248"/>
                                        </p:tgtEl>
                                        <p:attrNameLst>
                                          <p:attrName>style.visibility</p:attrName>
                                        </p:attrNameLst>
                                      </p:cBhvr>
                                      <p:to>
                                        <p:strVal val="visible"/>
                                      </p:to>
                                    </p:set>
                                    <p:animEffect transition="in" filter="fade">
                                      <p:cBhvr>
                                        <p:cTn id="123" dur="500"/>
                                        <p:tgtEl>
                                          <p:spTgt spid="248"/>
                                        </p:tgtEl>
                                      </p:cBhvr>
                                    </p:animEffect>
                                  </p:childTnLst>
                                </p:cTn>
                              </p:par>
                              <p:par>
                                <p:cTn id="124" presetID="42" presetClass="path" presetSubtype="0" decel="100000" fill="hold" nodeType="withEffect">
                                  <p:stCondLst>
                                    <p:cond delay="600"/>
                                  </p:stCondLst>
                                  <p:childTnLst>
                                    <p:animMotion origin="layout" path="M -2.29167E-6 3.7037E-6 L -2.29167E-6 0.03541 " pathEditMode="relative" rAng="0" ptsTypes="AA">
                                      <p:cBhvr>
                                        <p:cTn id="125" dur="700" spd="-100000" fill="hold"/>
                                        <p:tgtEl>
                                          <p:spTgt spid="248"/>
                                        </p:tgtEl>
                                        <p:attrNameLst>
                                          <p:attrName>ppt_x</p:attrName>
                                          <p:attrName>ppt_y</p:attrName>
                                        </p:attrNameLst>
                                      </p:cBhvr>
                                      <p:rCtr x="0" y="1759"/>
                                    </p:animMotion>
                                  </p:childTnLst>
                                </p:cTn>
                              </p:par>
                              <p:par>
                                <p:cTn id="126" presetID="10" presetClass="entr" presetSubtype="0" fill="hold" grpId="0" nodeType="withEffect">
                                  <p:stCondLst>
                                    <p:cond delay="600"/>
                                  </p:stCondLst>
                                  <p:childTnLst>
                                    <p:set>
                                      <p:cBhvr>
                                        <p:cTn id="127" dur="1" fill="hold">
                                          <p:stCondLst>
                                            <p:cond delay="0"/>
                                          </p:stCondLst>
                                        </p:cTn>
                                        <p:tgtEl>
                                          <p:spTgt spid="247"/>
                                        </p:tgtEl>
                                        <p:attrNameLst>
                                          <p:attrName>style.visibility</p:attrName>
                                        </p:attrNameLst>
                                      </p:cBhvr>
                                      <p:to>
                                        <p:strVal val="visible"/>
                                      </p:to>
                                    </p:set>
                                    <p:animEffect transition="in" filter="fade">
                                      <p:cBhvr>
                                        <p:cTn id="128" dur="500"/>
                                        <p:tgtEl>
                                          <p:spTgt spid="247"/>
                                        </p:tgtEl>
                                      </p:cBhvr>
                                    </p:animEffect>
                                  </p:childTnLst>
                                </p:cTn>
                              </p:par>
                              <p:par>
                                <p:cTn id="129" presetID="42" presetClass="path" presetSubtype="0" decel="100000" fill="hold" grpId="1" nodeType="withEffect">
                                  <p:stCondLst>
                                    <p:cond delay="600"/>
                                  </p:stCondLst>
                                  <p:childTnLst>
                                    <p:animMotion origin="layout" path="M 6.25E-7 -1.85185E-6 L 6.25E-7 0.03542 " pathEditMode="relative" rAng="0" ptsTypes="AA">
                                      <p:cBhvr>
                                        <p:cTn id="130" dur="700" spd="-100000" fill="hold"/>
                                        <p:tgtEl>
                                          <p:spTgt spid="247"/>
                                        </p:tgtEl>
                                        <p:attrNameLst>
                                          <p:attrName>ppt_x</p:attrName>
                                          <p:attrName>ppt_y</p:attrName>
                                        </p:attrNameLst>
                                      </p:cBhvr>
                                      <p:rCtr x="0" y="1759"/>
                                    </p:animMotion>
                                  </p:childTnLst>
                                </p:cTn>
                              </p:par>
                              <p:par>
                                <p:cTn id="131" presetID="10" presetClass="entr" presetSubtype="0" fill="hold" nodeType="withEffect">
                                  <p:stCondLst>
                                    <p:cond delay="600"/>
                                  </p:stCondLst>
                                  <p:childTnLst>
                                    <p:set>
                                      <p:cBhvr>
                                        <p:cTn id="132" dur="1" fill="hold">
                                          <p:stCondLst>
                                            <p:cond delay="0"/>
                                          </p:stCondLst>
                                        </p:cTn>
                                        <p:tgtEl>
                                          <p:spTgt spid="246"/>
                                        </p:tgtEl>
                                        <p:attrNameLst>
                                          <p:attrName>style.visibility</p:attrName>
                                        </p:attrNameLst>
                                      </p:cBhvr>
                                      <p:to>
                                        <p:strVal val="visible"/>
                                      </p:to>
                                    </p:set>
                                    <p:animEffect transition="in" filter="fade">
                                      <p:cBhvr>
                                        <p:cTn id="133" dur="500"/>
                                        <p:tgtEl>
                                          <p:spTgt spid="246"/>
                                        </p:tgtEl>
                                      </p:cBhvr>
                                    </p:animEffect>
                                  </p:childTnLst>
                                </p:cTn>
                              </p:par>
                              <p:par>
                                <p:cTn id="134" presetID="42" presetClass="path" presetSubtype="0" decel="100000" fill="hold" nodeType="withEffect">
                                  <p:stCondLst>
                                    <p:cond delay="600"/>
                                  </p:stCondLst>
                                  <p:childTnLst>
                                    <p:animMotion origin="layout" path="M -4.375E-6 -1.85185E-6 L -4.375E-6 0.03542 " pathEditMode="relative" rAng="0" ptsTypes="AA">
                                      <p:cBhvr>
                                        <p:cTn id="135" dur="700" spd="-100000" fill="hold"/>
                                        <p:tgtEl>
                                          <p:spTgt spid="24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29" grpId="1" animBg="1"/>
      <p:bldP spid="231" grpId="0"/>
      <p:bldP spid="231" grpId="1"/>
      <p:bldP spid="232" grpId="0" animBg="1"/>
      <p:bldP spid="232" grpId="1" animBg="1"/>
      <p:bldP spid="234" grpId="0"/>
      <p:bldP spid="234" grpId="1"/>
      <p:bldP spid="235" grpId="0" animBg="1"/>
      <p:bldP spid="235" grpId="1" animBg="1"/>
      <p:bldP spid="236" grpId="0"/>
      <p:bldP spid="236" grpId="1"/>
      <p:bldP spid="237" grpId="0" animBg="1"/>
      <p:bldP spid="237" grpId="1" animBg="1"/>
      <p:bldP spid="238" grpId="0"/>
      <p:bldP spid="238" grpId="1"/>
      <p:bldP spid="239" grpId="0" animBg="1"/>
      <p:bldP spid="239" grpId="1" animBg="1"/>
      <p:bldP spid="245" grpId="0" animBg="1"/>
      <p:bldP spid="245" grpId="1" animBg="1"/>
      <p:bldP spid="247" grpId="0"/>
      <p:bldP spid="247" grpId="1"/>
      <p:bldP spid="250" grpId="0"/>
      <p:bldP spid="250" grpId="1"/>
      <p:bldP spid="253" grpId="0"/>
      <p:bldP spid="253" grpId="1"/>
      <p:bldP spid="128" grpId="0"/>
      <p:bldP spid="128" grpId="1"/>
      <p:bldP spid="130" grpId="0"/>
      <p:bldP spid="13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Data Activator &amp; Eventstreams using real-time data from an API.</a:t>
            </a:r>
          </a:p>
          <a:p>
            <a:endParaRPr lang="en-US" sz="2400" dirty="0"/>
          </a:p>
          <a:p>
            <a:r>
              <a:rPr lang="en-US" sz="2400" dirty="0"/>
              <a:t>Monitor &amp; Alert based on conditions or thresholds.</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pt-BR" sz="1200" dirty="0"/>
              <a:t>03 - FabricRTA-DataActivator-LondonBikes</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24</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2839151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a:xfrm>
            <a:off x="588263" y="585788"/>
            <a:ext cx="3182027" cy="1173781"/>
          </a:xfrm>
        </p:spPr>
        <p:txBody>
          <a:bodyPr/>
          <a:lstStyle/>
          <a:p>
            <a:r>
              <a:rPr lang="en-US"/>
              <a:t>Resources</a:t>
            </a:r>
          </a:p>
        </p:txBody>
      </p:sp>
      <p:sp>
        <p:nvSpPr>
          <p:cNvPr id="13" name="Oval 12">
            <a:extLst>
              <a:ext uri="{FF2B5EF4-FFF2-40B4-BE49-F238E27FC236}">
                <a16:creationId xmlns:a16="http://schemas.microsoft.com/office/drawing/2014/main" id="{54524932-36A4-CF42-88A8-9231DEBCC628}"/>
              </a:ext>
              <a:ext uri="{C183D7F6-B498-43B3-948B-1728B52AA6E4}">
                <adec:decorative xmlns:adec="http://schemas.microsoft.com/office/drawing/2017/decorative" val="1"/>
              </a:ext>
            </a:extLst>
          </p:cNvPr>
          <p:cNvSpPr/>
          <p:nvPr/>
        </p:nvSpPr>
        <p:spPr bwMode="auto">
          <a:xfrm>
            <a:off x="5153167" y="1009537"/>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monitor" title="Icon of a monitor">
            <a:extLst>
              <a:ext uri="{FF2B5EF4-FFF2-40B4-BE49-F238E27FC236}">
                <a16:creationId xmlns:a16="http://schemas.microsoft.com/office/drawing/2014/main" id="{9F882B3F-F7CE-964D-7FE9-D3B11A2A8B84}"/>
              </a:ext>
            </a:extLst>
          </p:cNvPr>
          <p:cNvSpPr>
            <a:spLocks noChangeAspect="1" noEditPoints="1"/>
          </p:cNvSpPr>
          <p:nvPr/>
        </p:nvSpPr>
        <p:spPr bwMode="auto">
          <a:xfrm>
            <a:off x="5403755" y="1313528"/>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Text Placeholder 5">
            <a:extLst>
              <a:ext uri="{FF2B5EF4-FFF2-40B4-BE49-F238E27FC236}">
                <a16:creationId xmlns:a16="http://schemas.microsoft.com/office/drawing/2014/main" id="{86FF6BEA-5372-0C41-B6DE-C3599E189E55}"/>
              </a:ext>
            </a:extLst>
          </p:cNvPr>
          <p:cNvSpPr txBox="1">
            <a:spLocks/>
          </p:cNvSpPr>
          <p:nvPr/>
        </p:nvSpPr>
        <p:spPr>
          <a:xfrm>
            <a:off x="6688819" y="1365614"/>
            <a:ext cx="491491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Explore the product here: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3"/>
              </a:rPr>
              <a:t>https://aka.ms/try-fabric-rta</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sp>
        <p:nvSpPr>
          <p:cNvPr id="7" name="Oval 6">
            <a:extLst>
              <a:ext uri="{FF2B5EF4-FFF2-40B4-BE49-F238E27FC236}">
                <a16:creationId xmlns:a16="http://schemas.microsoft.com/office/drawing/2014/main" id="{211D4C62-C2C3-6271-AAC0-FB9D49BF8E49}"/>
              </a:ext>
              <a:ext uri="{C183D7F6-B498-43B3-948B-1728B52AA6E4}">
                <adec:decorative xmlns:adec="http://schemas.microsoft.com/office/drawing/2017/decorative" val="1"/>
              </a:ext>
            </a:extLst>
          </p:cNvPr>
          <p:cNvSpPr/>
          <p:nvPr/>
        </p:nvSpPr>
        <p:spPr bwMode="auto">
          <a:xfrm>
            <a:off x="5153167" y="2264223"/>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circle" title="Icon of a circle with three smaller circles on it">
            <a:extLst>
              <a:ext uri="{FF2B5EF4-FFF2-40B4-BE49-F238E27FC236}">
                <a16:creationId xmlns:a16="http://schemas.microsoft.com/office/drawing/2014/main" id="{482A4AD2-7596-26E7-4533-2D62270AE5CD}"/>
              </a:ext>
            </a:extLst>
          </p:cNvPr>
          <p:cNvSpPr>
            <a:spLocks noChangeAspect="1" noEditPoints="1"/>
          </p:cNvSpPr>
          <p:nvPr/>
        </p:nvSpPr>
        <p:spPr bwMode="auto">
          <a:xfrm>
            <a:off x="5449475" y="255749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Text Placeholder 5">
            <a:extLst>
              <a:ext uri="{FF2B5EF4-FFF2-40B4-BE49-F238E27FC236}">
                <a16:creationId xmlns:a16="http://schemas.microsoft.com/office/drawing/2014/main" id="{0D0A9A2F-9EDE-754E-865E-EE5BD76ECCF8}"/>
              </a:ext>
            </a:extLst>
          </p:cNvPr>
          <p:cNvSpPr txBox="1">
            <a:spLocks/>
          </p:cNvSpPr>
          <p:nvPr/>
        </p:nvSpPr>
        <p:spPr>
          <a:xfrm>
            <a:off x="6688819" y="2502417"/>
            <a:ext cx="4677097"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Get your questions answered in the Microsoft Fabric webinar series: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4"/>
              </a:rPr>
              <a:t>https://aka.ms/fabric-webinar-series</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sp>
        <p:nvSpPr>
          <p:cNvPr id="8" name="Oval 7">
            <a:extLst>
              <a:ext uri="{FF2B5EF4-FFF2-40B4-BE49-F238E27FC236}">
                <a16:creationId xmlns:a16="http://schemas.microsoft.com/office/drawing/2014/main" id="{F38C4138-1A9C-240F-ED3D-6E0E2E17E36A}"/>
              </a:ext>
              <a:ext uri="{C183D7F6-B498-43B3-948B-1728B52AA6E4}">
                <adec:decorative xmlns:adec="http://schemas.microsoft.com/office/drawing/2017/decorative" val="1"/>
              </a:ext>
            </a:extLst>
          </p:cNvPr>
          <p:cNvSpPr/>
          <p:nvPr/>
        </p:nvSpPr>
        <p:spPr bwMode="auto">
          <a:xfrm>
            <a:off x="5153167" y="3609039"/>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Page2_E7C3" title="Icon of a document">
            <a:extLst>
              <a:ext uri="{FF2B5EF4-FFF2-40B4-BE49-F238E27FC236}">
                <a16:creationId xmlns:a16="http://schemas.microsoft.com/office/drawing/2014/main" id="{478E5C74-A9E2-AA76-43BE-072ABA1C91CC}"/>
              </a:ext>
            </a:extLst>
          </p:cNvPr>
          <p:cNvSpPr>
            <a:spLocks noChangeAspect="1" noEditPoints="1"/>
          </p:cNvSpPr>
          <p:nvPr/>
        </p:nvSpPr>
        <p:spPr bwMode="auto">
          <a:xfrm>
            <a:off x="5485998" y="3905347"/>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6" name="Text Placeholder 5">
            <a:extLst>
              <a:ext uri="{FF2B5EF4-FFF2-40B4-BE49-F238E27FC236}">
                <a16:creationId xmlns:a16="http://schemas.microsoft.com/office/drawing/2014/main" id="{913630CC-A71A-5442-BEE0-EB67720B5DAA}"/>
              </a:ext>
            </a:extLst>
          </p:cNvPr>
          <p:cNvSpPr txBox="1">
            <a:spLocks/>
          </p:cNvSpPr>
          <p:nvPr/>
        </p:nvSpPr>
        <p:spPr>
          <a:xfrm>
            <a:off x="6688819" y="3842005"/>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5"/>
              </a:rPr>
              <a:t>https://aka.ms/fabric-tech-blog</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
        <p:nvSpPr>
          <p:cNvPr id="9" name="Oval 8">
            <a:extLst>
              <a:ext uri="{FF2B5EF4-FFF2-40B4-BE49-F238E27FC236}">
                <a16:creationId xmlns:a16="http://schemas.microsoft.com/office/drawing/2014/main" id="{EB4DE3D8-3846-A9D9-8916-89E11A90A6AF}"/>
              </a:ext>
              <a:ext uri="{C183D7F6-B498-43B3-948B-1728B52AA6E4}">
                <adec:decorative xmlns:adec="http://schemas.microsoft.com/office/drawing/2017/decorative" val="1"/>
              </a:ext>
            </a:extLst>
          </p:cNvPr>
          <p:cNvSpPr/>
          <p:nvPr/>
        </p:nvSpPr>
        <p:spPr bwMode="auto">
          <a:xfrm>
            <a:off x="5153167" y="4953855"/>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Dictionary_E82D" title="Icon of a book">
            <a:extLst>
              <a:ext uri="{FF2B5EF4-FFF2-40B4-BE49-F238E27FC236}">
                <a16:creationId xmlns:a16="http://schemas.microsoft.com/office/drawing/2014/main" id="{94E2260D-1966-EA7B-CA4A-BC2A49606AB5}"/>
              </a:ext>
            </a:extLst>
          </p:cNvPr>
          <p:cNvSpPr>
            <a:spLocks noChangeAspect="1" noEditPoints="1"/>
          </p:cNvSpPr>
          <p:nvPr/>
        </p:nvSpPr>
        <p:spPr bwMode="auto">
          <a:xfrm>
            <a:off x="5486025" y="5250163"/>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7" name="Text Placeholder 5">
            <a:extLst>
              <a:ext uri="{FF2B5EF4-FFF2-40B4-BE49-F238E27FC236}">
                <a16:creationId xmlns:a16="http://schemas.microsoft.com/office/drawing/2014/main" id="{4F05045F-CE5E-6C42-9BAA-63FE47366646}"/>
              </a:ext>
            </a:extLst>
          </p:cNvPr>
          <p:cNvSpPr txBox="1">
            <a:spLocks/>
          </p:cNvSpPr>
          <p:nvPr/>
        </p:nvSpPr>
        <p:spPr>
          <a:xfrm>
            <a:off x="6688819" y="5181593"/>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Reading the official documentation on Real-Time Analytics: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6"/>
              </a:rPr>
              <a:t>https://aka.ms/fabric-docs-rta</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867531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F1C1-C1DB-F0FF-CF06-F15B4C5756CB}"/>
              </a:ext>
            </a:extLst>
          </p:cNvPr>
          <p:cNvSpPr>
            <a:spLocks noGrp="1"/>
          </p:cNvSpPr>
          <p:nvPr>
            <p:ph type="title"/>
          </p:nvPr>
        </p:nvSpPr>
        <p:spPr>
          <a:xfrm>
            <a:off x="588263" y="457200"/>
            <a:ext cx="11018520" cy="553998"/>
          </a:xfrm>
        </p:spPr>
        <p:txBody>
          <a:bodyPr/>
          <a:lstStyle/>
          <a:p>
            <a:r>
              <a:rPr lang="en-US">
                <a:solidFill>
                  <a:schemeClr val="accent2"/>
                </a:solidFill>
              </a:rPr>
              <a:t>What is a Kusto query?</a:t>
            </a:r>
            <a:endParaRPr lang="en-IL">
              <a:solidFill>
                <a:schemeClr val="accent2"/>
              </a:solidFill>
            </a:endParaRPr>
          </a:p>
        </p:txBody>
      </p:sp>
      <p:pic>
        <p:nvPicPr>
          <p:cNvPr id="2052" name="Picture 4">
            <a:extLst>
              <a:ext uri="{FF2B5EF4-FFF2-40B4-BE49-F238E27FC236}">
                <a16:creationId xmlns:a16="http://schemas.microsoft.com/office/drawing/2014/main" id="{EB4D6076-5D34-14E9-329F-15589E460E2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044520" y="1414364"/>
            <a:ext cx="5744708" cy="47804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A11BBA01-7F9B-768B-B19E-070863FD949B}"/>
              </a:ext>
            </a:extLst>
          </p:cNvPr>
          <p:cNvSpPr>
            <a:spLocks noChangeArrowheads="1"/>
          </p:cNvSpPr>
          <p:nvPr/>
        </p:nvSpPr>
        <p:spPr bwMode="auto">
          <a:xfrm>
            <a:off x="588263" y="1275864"/>
            <a:ext cx="5248881" cy="507831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a:ln>
                  <a:noFill/>
                </a:ln>
                <a:effectLst/>
                <a:latin typeface="Segoe UI" panose="020B0502040204020203" pitchFamily="34" charset="0"/>
                <a:cs typeface="Segoe UI" panose="020B0502040204020203" pitchFamily="34" charset="0"/>
              </a:rPr>
              <a:t>A Kusto query is a read-only request to process data and return results. </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a:ln>
                  <a:noFill/>
                </a:ln>
                <a:effectLst/>
                <a:latin typeface="Segoe UI" panose="020B0502040204020203" pitchFamily="34" charset="0"/>
                <a:cs typeface="Segoe UI" panose="020B0502040204020203" pitchFamily="34" charset="0"/>
              </a:rPr>
              <a:t>Has one or more query statements and returns data in a tabular or graph format.</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a:ln>
                  <a:noFill/>
                </a:ln>
                <a:effectLst/>
                <a:latin typeface="Segoe UI" panose="020B0502040204020203" pitchFamily="34" charset="0"/>
                <a:cs typeface="Segoe UI" panose="020B0502040204020203" pitchFamily="34" charset="0"/>
              </a:rPr>
              <a:t>Statements</a:t>
            </a:r>
            <a:r>
              <a:rPr kumimoji="0" lang="en-IL" altLang="en-IL" b="0" i="0" u="none" strike="noStrike" cap="none" normalizeH="0" baseline="0">
                <a:ln>
                  <a:noFill/>
                </a:ln>
                <a:effectLst/>
                <a:latin typeface="Segoe UI" panose="020B0502040204020203" pitchFamily="34" charset="0"/>
                <a:cs typeface="Segoe UI" panose="020B0502040204020203" pitchFamily="34" charset="0"/>
              </a:rPr>
              <a:t> are sequenced by a pipe (</a:t>
            </a:r>
            <a:r>
              <a:rPr kumimoji="0" lang="en-IL" altLang="en-IL" b="0" i="0" u="none" strike="noStrike" cap="none" normalizeH="0" baseline="0">
                <a:ln>
                  <a:noFill/>
                </a:ln>
                <a:effectLst/>
                <a:latin typeface="SFMono-Regular"/>
                <a:cs typeface="Segoe UI" panose="020B0502040204020203" pitchFamily="34" charset="0"/>
              </a:rPr>
              <a:t>|</a:t>
            </a:r>
            <a:r>
              <a:rPr kumimoji="0" lang="en-IL" altLang="en-IL" b="0" i="0" u="none" strike="noStrike" cap="none" normalizeH="0" baseline="0">
                <a:ln>
                  <a:noFill/>
                </a:ln>
                <a:effectLst/>
                <a:latin typeface="Segoe UI" panose="020B0502040204020203" pitchFamily="34" charset="0"/>
                <a:cs typeface="Segoe UI" panose="020B0502040204020203" pitchFamily="34" charset="0"/>
              </a:rPr>
              <a:t>). </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r>
              <a:rPr kumimoji="0" lang="en-IL" altLang="en-IL" b="1" i="0" u="none" strike="noStrike" cap="none" normalizeH="0" baseline="0">
                <a:ln>
                  <a:noFill/>
                </a:ln>
                <a:effectLst/>
                <a:latin typeface="Segoe UI" panose="020B0502040204020203" pitchFamily="34" charset="0"/>
                <a:cs typeface="Segoe UI" panose="020B0502040204020203" pitchFamily="34" charset="0"/>
              </a:rPr>
              <a:t>Data flows, or is piped, from one operator to the next. </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a:ln>
                  <a:noFill/>
                </a:ln>
                <a:effectLst/>
                <a:latin typeface="Segoe UI" panose="020B0502040204020203" pitchFamily="34" charset="0"/>
                <a:cs typeface="Segoe UI" panose="020B0502040204020203" pitchFamily="34" charset="0"/>
              </a:rPr>
              <a:t>It's like a funnel, where you start out with an entire data table. </a:t>
            </a: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IL">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a:ln>
                  <a:noFill/>
                </a:ln>
                <a:effectLst/>
                <a:latin typeface="Segoe UI" panose="020B0502040204020203" pitchFamily="34" charset="0"/>
                <a:cs typeface="Segoe UI" panose="020B0502040204020203" pitchFamily="34" charset="0"/>
              </a:rPr>
              <a:t>The data is filtered</a:t>
            </a:r>
            <a:r>
              <a:rPr kumimoji="0" lang="en-US" altLang="en-IL" b="0" i="0" u="none" strike="noStrike" cap="none" normalizeH="0" baseline="0">
                <a:ln>
                  <a:noFill/>
                </a:ln>
                <a:effectLst/>
                <a:latin typeface="Segoe UI" panose="020B0502040204020203" pitchFamily="34" charset="0"/>
                <a:cs typeface="Segoe UI" panose="020B0502040204020203" pitchFamily="34" charset="0"/>
              </a:rPr>
              <a:t>/</a:t>
            </a:r>
            <a:r>
              <a:rPr kumimoji="0" lang="en-IL" altLang="en-IL" b="0" i="0" u="none" strike="noStrike" cap="none" normalizeH="0" baseline="0">
                <a:ln>
                  <a:noFill/>
                </a:ln>
                <a:effectLst/>
                <a:latin typeface="Segoe UI" panose="020B0502040204020203" pitchFamily="34" charset="0"/>
                <a:cs typeface="Segoe UI" panose="020B0502040204020203" pitchFamily="34" charset="0"/>
              </a:rPr>
              <a:t>manipulated at each step and then fed into the following step.</a:t>
            </a:r>
            <a:br>
              <a:rPr lang="en-US" altLang="en-IL">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a:ln>
                  <a:noFill/>
                </a:ln>
                <a:effectLst/>
                <a:latin typeface="Segoe UI" panose="020B0502040204020203" pitchFamily="34" charset="0"/>
                <a:cs typeface="Segoe UI" panose="020B0502040204020203" pitchFamily="34" charset="0"/>
              </a:rPr>
              <a:t>Each time the data passes through another operator, it's filtered, rearranged, or summarized. </a:t>
            </a: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7211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09F7-AF85-9CAF-0FFE-50255D3B9CB9}"/>
              </a:ext>
            </a:extLst>
          </p:cNvPr>
          <p:cNvSpPr>
            <a:spLocks noGrp="1"/>
          </p:cNvSpPr>
          <p:nvPr>
            <p:ph type="title"/>
          </p:nvPr>
        </p:nvSpPr>
        <p:spPr>
          <a:xfrm>
            <a:off x="584200" y="334090"/>
            <a:ext cx="5508419" cy="618631"/>
          </a:xfrm>
        </p:spPr>
        <p:txBody>
          <a:bodyPr/>
          <a:lstStyle/>
          <a:p>
            <a:r>
              <a:rPr lang="en-US" sz="4000">
                <a:ln w="0"/>
                <a:solidFill>
                  <a:schemeClr val="accent2"/>
                </a:solidFill>
                <a:effectLst>
                  <a:outerShdw blurRad="38100" dist="25400" dir="5400000" algn="ctr" rotWithShape="0">
                    <a:srgbClr val="6E747A">
                      <a:alpha val="43000"/>
                    </a:srgbClr>
                  </a:outerShdw>
                </a:effectLst>
                <a:latin typeface="+mj-lt"/>
                <a:cs typeface="+mj-cs"/>
              </a:rPr>
              <a:t>KQL Concepts</a:t>
            </a:r>
            <a:endParaRPr lang="en-US" sz="4000"/>
          </a:p>
        </p:txBody>
      </p:sp>
      <p:sp>
        <p:nvSpPr>
          <p:cNvPr id="6" name="TextBox 5">
            <a:extLst>
              <a:ext uri="{FF2B5EF4-FFF2-40B4-BE49-F238E27FC236}">
                <a16:creationId xmlns:a16="http://schemas.microsoft.com/office/drawing/2014/main" id="{D206702D-25D9-B6E4-6938-3AD77E471506}"/>
              </a:ext>
            </a:extLst>
          </p:cNvPr>
          <p:cNvSpPr txBox="1"/>
          <p:nvPr/>
        </p:nvSpPr>
        <p:spPr>
          <a:xfrm>
            <a:off x="1763486" y="1464814"/>
            <a:ext cx="7219724" cy="5078313"/>
          </a:xfrm>
          <a:prstGeom prst="rect">
            <a:avLst/>
          </a:prstGeom>
          <a:noFill/>
        </p:spPr>
        <p:txBody>
          <a:bodyPr wrap="square">
            <a:spAutoFit/>
          </a:bodyPr>
          <a:lstStyle/>
          <a:p>
            <a:pPr lvl="0">
              <a:lnSpc>
                <a:spcPct val="100000"/>
              </a:lnSpc>
            </a:pPr>
            <a:r>
              <a:rPr lang="en-US" b="1"/>
              <a:t>Relational operators </a:t>
            </a:r>
          </a:p>
          <a:p>
            <a:pPr lvl="0">
              <a:lnSpc>
                <a:spcPct val="100000"/>
              </a:lnSpc>
            </a:pPr>
            <a:r>
              <a:rPr lang="en-US"/>
              <a:t>filters, union, joins, aggregations, …</a:t>
            </a:r>
          </a:p>
          <a:p>
            <a:r>
              <a:rPr lang="en-US" sz="1800"/>
              <a:t>Each operator consumes </a:t>
            </a:r>
            <a:r>
              <a:rPr lang="en-US" sz="1800" b="1"/>
              <a:t>tabular input </a:t>
            </a:r>
            <a:r>
              <a:rPr lang="en-US" sz="1800"/>
              <a:t>and produces a </a:t>
            </a:r>
            <a:r>
              <a:rPr lang="en-US" sz="1800" b="1"/>
              <a:t>tabular output</a:t>
            </a:r>
          </a:p>
          <a:p>
            <a:endParaRPr lang="en-US" sz="1800"/>
          </a:p>
          <a:p>
            <a:r>
              <a:rPr lang="en-US" b="1"/>
              <a:t>Commands</a:t>
            </a:r>
            <a:endParaRPr lang="en-US" sz="1800" b="1"/>
          </a:p>
          <a:p>
            <a:r>
              <a:rPr lang="en-US" sz="1800"/>
              <a:t>Can be combined with ‘|’ (</a:t>
            </a:r>
            <a:r>
              <a:rPr lang="en-US" sz="1800" b="1"/>
              <a:t>pipe</a:t>
            </a:r>
            <a:r>
              <a:rPr lang="en-US" sz="1800"/>
              <a:t>)</a:t>
            </a:r>
          </a:p>
          <a:p>
            <a:endParaRPr lang="en-US" sz="1800"/>
          </a:p>
          <a:p>
            <a:r>
              <a:rPr lang="en-US" sz="1800" b="1"/>
              <a:t>Similarities</a:t>
            </a:r>
            <a:r>
              <a:rPr lang="en-US" sz="1800"/>
              <a:t> </a:t>
            </a:r>
            <a:endParaRPr lang="en-US"/>
          </a:p>
          <a:p>
            <a:r>
              <a:rPr lang="en-US" sz="1800"/>
              <a:t>OS shell, </a:t>
            </a:r>
            <a:r>
              <a:rPr lang="en-US" sz="1800" err="1"/>
              <a:t>Linq</a:t>
            </a:r>
            <a:r>
              <a:rPr lang="en-US" sz="1800"/>
              <a:t>, functional SQL…</a:t>
            </a:r>
          </a:p>
          <a:p>
            <a:endParaRPr lang="en-US" sz="1800"/>
          </a:p>
          <a:p>
            <a:r>
              <a:rPr lang="en-US" sz="1800" b="1"/>
              <a:t>Agility</a:t>
            </a:r>
          </a:p>
          <a:p>
            <a:r>
              <a:rPr lang="en-US" sz="1800"/>
              <a:t>Queries are easy to </a:t>
            </a:r>
            <a:r>
              <a:rPr lang="en-US" sz="1800" b="1"/>
              <a:t>write, read, change</a:t>
            </a:r>
            <a:endParaRPr lang="en-US" sz="1800"/>
          </a:p>
          <a:p>
            <a:endParaRPr lang="en-US" sz="1800" b="1"/>
          </a:p>
          <a:p>
            <a:r>
              <a:rPr lang="en-US" sz="1800" b="1"/>
              <a:t>Statements</a:t>
            </a:r>
          </a:p>
          <a:p>
            <a:pPr lvl="0">
              <a:lnSpc>
                <a:spcPct val="100000"/>
              </a:lnSpc>
            </a:pPr>
            <a:r>
              <a:rPr lang="en-US" sz="1800"/>
              <a:t>Single statement query </a:t>
            </a:r>
          </a:p>
          <a:p>
            <a:pPr lvl="0">
              <a:lnSpc>
                <a:spcPct val="100000"/>
              </a:lnSpc>
            </a:pPr>
            <a:r>
              <a:rPr lang="en-US" sz="1800"/>
              <a:t>Use ‘let’ for reusing statements</a:t>
            </a:r>
          </a:p>
          <a:p>
            <a:pPr lvl="0">
              <a:lnSpc>
                <a:spcPct val="100000"/>
              </a:lnSpc>
            </a:pPr>
            <a:r>
              <a:rPr lang="en-US" sz="1800"/>
              <a:t>Multi-statement (‘;’) queries</a:t>
            </a:r>
          </a:p>
        </p:txBody>
      </p:sp>
      <p:sp>
        <p:nvSpPr>
          <p:cNvPr id="7" name="Rectangle 6" descr="people_14">
            <a:extLst>
              <a:ext uri="{FF2B5EF4-FFF2-40B4-BE49-F238E27FC236}">
                <a16:creationId xmlns:a16="http://schemas.microsoft.com/office/drawing/2014/main" id="{F6F2688F-8666-23CF-9C60-134D2C3FFD98}"/>
              </a:ext>
            </a:extLst>
          </p:cNvPr>
          <p:cNvSpPr/>
          <p:nvPr/>
        </p:nvSpPr>
        <p:spPr>
          <a:xfrm>
            <a:off x="650198" y="1761396"/>
            <a:ext cx="523996" cy="523483"/>
          </a:xfrm>
          <a:prstGeom prst="rect">
            <a:avLst/>
          </a:pr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24457" b="24457"/>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2" name="Rectangle 11" descr="arrow_16">
            <a:extLst>
              <a:ext uri="{FF2B5EF4-FFF2-40B4-BE49-F238E27FC236}">
                <a16:creationId xmlns:a16="http://schemas.microsoft.com/office/drawing/2014/main" id="{3B3ADFCE-7736-7112-9A9E-F7ECD9213778}"/>
              </a:ext>
            </a:extLst>
          </p:cNvPr>
          <p:cNvSpPr/>
          <p:nvPr/>
        </p:nvSpPr>
        <p:spPr>
          <a:xfrm>
            <a:off x="659829" y="2899594"/>
            <a:ext cx="523992" cy="523483"/>
          </a:xfrm>
          <a:prstGeom prst="rect">
            <a:avLst/>
          </a:pr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12921" b="12921"/>
            </a:stretch>
          </a:blipFill>
          <a:ln>
            <a:noFill/>
          </a:ln>
        </p:spPr>
        <p:style>
          <a:lnRef idx="2">
            <a:scrgbClr r="0" g="0" b="0"/>
          </a:lnRef>
          <a:fillRef idx="1">
            <a:scrgbClr r="0" g="0" b="0"/>
          </a:fillRef>
          <a:effectRef idx="0">
            <a:schemeClr val="accent5">
              <a:hueOff val="-35647"/>
              <a:satOff val="-3238"/>
              <a:lumOff val="2432"/>
              <a:alphaOff val="0"/>
            </a:schemeClr>
          </a:effectRef>
          <a:fontRef idx="minor">
            <a:schemeClr val="lt1"/>
          </a:fontRef>
        </p:style>
        <p:txBody>
          <a:bodyPr/>
          <a:lstStyle/>
          <a:p>
            <a:endParaRPr lang="en-US"/>
          </a:p>
        </p:txBody>
      </p:sp>
      <p:sp>
        <p:nvSpPr>
          <p:cNvPr id="13" name="Rectangle 12" descr="percent">
            <a:extLst>
              <a:ext uri="{FF2B5EF4-FFF2-40B4-BE49-F238E27FC236}">
                <a16:creationId xmlns:a16="http://schemas.microsoft.com/office/drawing/2014/main" id="{5C701BA9-1EA8-AAA5-E1FC-496430024BA0}"/>
              </a:ext>
            </a:extLst>
          </p:cNvPr>
          <p:cNvSpPr/>
          <p:nvPr/>
        </p:nvSpPr>
        <p:spPr>
          <a:xfrm>
            <a:off x="659833" y="3730435"/>
            <a:ext cx="523988" cy="523482"/>
          </a:xfrm>
          <a:prstGeom prst="rect">
            <a:avLst/>
          </a:pr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5">
              <a:hueOff val="-53471"/>
              <a:satOff val="-4858"/>
              <a:lumOff val="3647"/>
              <a:alphaOff val="0"/>
            </a:schemeClr>
          </a:effectRef>
          <a:fontRef idx="minor">
            <a:schemeClr val="lt1"/>
          </a:fontRef>
        </p:style>
        <p:txBody>
          <a:bodyPr/>
          <a:lstStyle/>
          <a:p>
            <a:endParaRPr lang="en-US"/>
          </a:p>
        </p:txBody>
      </p:sp>
      <p:sp>
        <p:nvSpPr>
          <p:cNvPr id="14" name="Rectangle 13" descr="Books">
            <a:extLst>
              <a:ext uri="{FF2B5EF4-FFF2-40B4-BE49-F238E27FC236}">
                <a16:creationId xmlns:a16="http://schemas.microsoft.com/office/drawing/2014/main" id="{E476F26C-B477-08CB-F7D4-F860136EE353}"/>
              </a:ext>
            </a:extLst>
          </p:cNvPr>
          <p:cNvSpPr/>
          <p:nvPr/>
        </p:nvSpPr>
        <p:spPr>
          <a:xfrm>
            <a:off x="659829" y="4561275"/>
            <a:ext cx="523992" cy="523481"/>
          </a:xfrm>
          <a:prstGeom prst="rect">
            <a:avLst/>
          </a:pr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t="9375" b="9375"/>
            </a:stretch>
          </a:blipFill>
          <a:ln>
            <a:noFill/>
          </a:ln>
        </p:spPr>
        <p:style>
          <a:lnRef idx="2">
            <a:scrgbClr r="0" g="0" b="0"/>
          </a:lnRef>
          <a:fillRef idx="1">
            <a:scrgbClr r="0" g="0" b="0"/>
          </a:fillRef>
          <a:effectRef idx="0">
            <a:schemeClr val="accent5">
              <a:hueOff val="-71295"/>
              <a:satOff val="-6477"/>
              <a:lumOff val="4863"/>
              <a:alphaOff val="0"/>
            </a:schemeClr>
          </a:effectRef>
          <a:fontRef idx="minor">
            <a:schemeClr val="lt1"/>
          </a:fontRef>
        </p:style>
        <p:txBody>
          <a:bodyPr/>
          <a:lstStyle/>
          <a:p>
            <a:endParaRPr lang="en-US"/>
          </a:p>
        </p:txBody>
      </p:sp>
      <p:sp>
        <p:nvSpPr>
          <p:cNvPr id="15" name="Rectangle 14" descr="transform">
            <a:extLst>
              <a:ext uri="{FF2B5EF4-FFF2-40B4-BE49-F238E27FC236}">
                <a16:creationId xmlns:a16="http://schemas.microsoft.com/office/drawing/2014/main" id="{C0A8A7AF-9525-EAC9-5CA6-D80424792E89}"/>
              </a:ext>
            </a:extLst>
          </p:cNvPr>
          <p:cNvSpPr/>
          <p:nvPr/>
        </p:nvSpPr>
        <p:spPr>
          <a:xfrm>
            <a:off x="659829" y="5672531"/>
            <a:ext cx="550958" cy="550423"/>
          </a:xfrm>
          <a:prstGeom prst="rect">
            <a:avLst/>
          </a:pr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l="8791" r="8791"/>
            </a:stretch>
          </a:blipFill>
          <a:ln>
            <a:noFill/>
          </a:ln>
        </p:spPr>
        <p:style>
          <a:lnRef idx="2">
            <a:scrgbClr r="0" g="0" b="0"/>
          </a:lnRef>
          <a:fillRef idx="1">
            <a:scrgbClr r="0" g="0" b="0"/>
          </a:fillRef>
          <a:effectRef idx="0">
            <a:schemeClr val="accent5">
              <a:hueOff val="-89118"/>
              <a:satOff val="-8096"/>
              <a:lumOff val="6079"/>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5237396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274F-59A9-338E-F436-BB461E055BB2}"/>
              </a:ext>
            </a:extLst>
          </p:cNvPr>
          <p:cNvSpPr>
            <a:spLocks noGrp="1"/>
          </p:cNvSpPr>
          <p:nvPr>
            <p:ph type="title"/>
          </p:nvPr>
        </p:nvSpPr>
        <p:spPr>
          <a:xfrm>
            <a:off x="584200" y="112491"/>
            <a:ext cx="9902825" cy="1061829"/>
          </a:xfrm>
        </p:spPr>
        <p:txBody>
          <a:bodyPr/>
          <a:lstStyle/>
          <a:p>
            <a:r>
              <a:rPr lang="en-US" sz="3600">
                <a:solidFill>
                  <a:schemeClr val="accent2"/>
                </a:solidFill>
              </a:rPr>
              <a:t>KQL Basic Operators for data exploration</a:t>
            </a:r>
            <a:endParaRPr lang="en-US" sz="3600"/>
          </a:p>
        </p:txBody>
      </p:sp>
      <p:sp>
        <p:nvSpPr>
          <p:cNvPr id="4" name="TextBox 3">
            <a:extLst>
              <a:ext uri="{FF2B5EF4-FFF2-40B4-BE49-F238E27FC236}">
                <a16:creationId xmlns:a16="http://schemas.microsoft.com/office/drawing/2014/main" id="{89DD70D3-30D1-72A1-F741-EDC1701BF1F6}"/>
              </a:ext>
            </a:extLst>
          </p:cNvPr>
          <p:cNvSpPr txBox="1"/>
          <p:nvPr/>
        </p:nvSpPr>
        <p:spPr>
          <a:xfrm>
            <a:off x="584200" y="1446669"/>
            <a:ext cx="11023600" cy="4801314"/>
          </a:xfrm>
          <a:prstGeom prst="rect">
            <a:avLst/>
          </a:prstGeom>
          <a:noFill/>
        </p:spPr>
        <p:txBody>
          <a:bodyPr wrap="square">
            <a:spAutoFit/>
          </a:bodyPr>
          <a:lstStyle/>
          <a:p>
            <a:r>
              <a:rPr lang="en-US">
                <a:solidFill>
                  <a:schemeClr val="tx2"/>
                </a:solidFill>
                <a:highlight>
                  <a:srgbClr val="C0C0C0"/>
                </a:highlight>
              </a:rPr>
              <a:t>… | </a:t>
            </a:r>
            <a:r>
              <a:rPr lang="en-US" b="1">
                <a:solidFill>
                  <a:schemeClr val="tx2"/>
                </a:solidFill>
                <a:highlight>
                  <a:srgbClr val="C0C0C0"/>
                </a:highlight>
              </a:rPr>
              <a:t>count</a:t>
            </a:r>
          </a:p>
          <a:p>
            <a:pPr marL="285750" indent="-285750">
              <a:buFont typeface="Arial" panose="020B0604020202020204" pitchFamily="34" charset="0"/>
              <a:buChar char="•"/>
            </a:pPr>
            <a:r>
              <a:rPr lang="en-US">
                <a:solidFill>
                  <a:schemeClr val="tx2"/>
                </a:solidFill>
              </a:rPr>
              <a:t>Counts records in input table (e.g. T)</a:t>
            </a:r>
          </a:p>
          <a:p>
            <a:endParaRPr lang="en-US"/>
          </a:p>
          <a:p>
            <a:r>
              <a:rPr lang="en-US">
                <a:solidFill>
                  <a:schemeClr val="tx2"/>
                </a:solidFill>
                <a:highlight>
                  <a:srgbClr val="C0C0C0"/>
                </a:highlight>
              </a:rPr>
              <a:t>… | </a:t>
            </a:r>
            <a:r>
              <a:rPr lang="en-US" b="1">
                <a:solidFill>
                  <a:schemeClr val="tx2"/>
                </a:solidFill>
                <a:highlight>
                  <a:srgbClr val="C0C0C0"/>
                </a:highlight>
              </a:rPr>
              <a:t>take </a:t>
            </a:r>
            <a:r>
              <a:rPr lang="en-US">
                <a:solidFill>
                  <a:schemeClr val="tx2"/>
                </a:solidFill>
                <a:highlight>
                  <a:srgbClr val="C0C0C0"/>
                </a:highlight>
              </a:rPr>
              <a:t>10</a:t>
            </a:r>
          </a:p>
          <a:p>
            <a:pPr marL="285750" indent="-285750">
              <a:buFont typeface="Arial" panose="020B0604020202020204" pitchFamily="34" charset="0"/>
              <a:buChar char="•"/>
            </a:pPr>
            <a:r>
              <a:rPr lang="en-US">
                <a:solidFill>
                  <a:schemeClr val="tx2"/>
                </a:solidFill>
              </a:rPr>
              <a:t>Get few records  - to familiarize yourself with the data. No actual order ensured.</a:t>
            </a:r>
          </a:p>
          <a:p>
            <a:endParaRPr lang="en-US"/>
          </a:p>
          <a:p>
            <a:r>
              <a:rPr lang="en-US">
                <a:solidFill>
                  <a:schemeClr val="tx2"/>
                </a:solidFill>
                <a:highlight>
                  <a:srgbClr val="C0C0C0"/>
                </a:highlight>
              </a:rPr>
              <a:t>… | </a:t>
            </a:r>
            <a:r>
              <a:rPr lang="en-US" b="1">
                <a:solidFill>
                  <a:schemeClr val="tx2"/>
                </a:solidFill>
                <a:highlight>
                  <a:srgbClr val="C0C0C0"/>
                </a:highlight>
              </a:rPr>
              <a:t>where</a:t>
            </a:r>
            <a:r>
              <a:rPr lang="en-US">
                <a:solidFill>
                  <a:schemeClr val="tx2"/>
                </a:solidFill>
                <a:highlight>
                  <a:srgbClr val="C0C0C0"/>
                </a:highlight>
              </a:rPr>
              <a:t> Timestamp &gt; ago(1) and </a:t>
            </a:r>
            <a:r>
              <a:rPr lang="en-US" err="1">
                <a:solidFill>
                  <a:schemeClr val="tx2"/>
                </a:solidFill>
                <a:highlight>
                  <a:srgbClr val="C0C0C0"/>
                </a:highlight>
              </a:rPr>
              <a:t>UserId</a:t>
            </a:r>
            <a:r>
              <a:rPr lang="en-US">
                <a:solidFill>
                  <a:schemeClr val="tx2"/>
                </a:solidFill>
                <a:highlight>
                  <a:srgbClr val="C0C0C0"/>
                </a:highlight>
              </a:rPr>
              <a:t> == '</a:t>
            </a:r>
            <a:r>
              <a:rPr lang="en-US" err="1">
                <a:solidFill>
                  <a:schemeClr val="tx2"/>
                </a:solidFill>
                <a:highlight>
                  <a:srgbClr val="C0C0C0"/>
                </a:highlight>
              </a:rPr>
              <a:t>abdcdef</a:t>
            </a:r>
            <a:r>
              <a:rPr lang="en-US">
                <a:solidFill>
                  <a:schemeClr val="tx2"/>
                </a:solidFill>
                <a:highlight>
                  <a:srgbClr val="C0C0C0"/>
                </a:highlight>
              </a:rPr>
              <a:t>'</a:t>
            </a:r>
          </a:p>
          <a:p>
            <a:pPr marL="285750" indent="-285750">
              <a:buFont typeface="Arial" panose="020B0604020202020204" pitchFamily="34" charset="0"/>
              <a:buChar char="•"/>
            </a:pPr>
            <a:r>
              <a:rPr lang="en-US">
                <a:solidFill>
                  <a:schemeClr val="tx2"/>
                </a:solidFill>
              </a:rPr>
              <a:t>Filtering on a specific fields</a:t>
            </a:r>
          </a:p>
          <a:p>
            <a:endParaRPr lang="en-US"/>
          </a:p>
          <a:p>
            <a:r>
              <a:rPr lang="en-US">
                <a:solidFill>
                  <a:schemeClr val="tx2"/>
                </a:solidFill>
                <a:highlight>
                  <a:srgbClr val="C0C0C0"/>
                </a:highlight>
              </a:rPr>
              <a:t>… | </a:t>
            </a:r>
            <a:r>
              <a:rPr lang="en-US" b="1">
                <a:solidFill>
                  <a:schemeClr val="tx2"/>
                </a:solidFill>
                <a:highlight>
                  <a:srgbClr val="C0C0C0"/>
                </a:highlight>
              </a:rPr>
              <a:t>project</a:t>
            </a:r>
            <a:r>
              <a:rPr lang="en-US">
                <a:solidFill>
                  <a:schemeClr val="tx2"/>
                </a:solidFill>
                <a:highlight>
                  <a:srgbClr val="C0C0C0"/>
                </a:highlight>
              </a:rPr>
              <a:t> Col1, Col2, …</a:t>
            </a:r>
          </a:p>
          <a:p>
            <a:pPr marL="285750" indent="-285750">
              <a:buFont typeface="Arial" panose="020B0604020202020204" pitchFamily="34" charset="0"/>
              <a:buChar char="•"/>
            </a:pPr>
            <a:r>
              <a:rPr lang="en-US">
                <a:solidFill>
                  <a:schemeClr val="tx2"/>
                </a:solidFill>
              </a:rPr>
              <a:t>Choose some columns (great if input table has dozens of columns)</a:t>
            </a:r>
          </a:p>
          <a:p>
            <a:endParaRPr lang="en-US"/>
          </a:p>
          <a:p>
            <a:r>
              <a:rPr lang="en-US">
                <a:solidFill>
                  <a:schemeClr val="tx2"/>
                </a:solidFill>
                <a:highlight>
                  <a:srgbClr val="C0C0C0"/>
                </a:highlight>
              </a:rPr>
              <a:t>…| </a:t>
            </a:r>
            <a:r>
              <a:rPr lang="en-US" b="1">
                <a:solidFill>
                  <a:schemeClr val="tx2"/>
                </a:solidFill>
                <a:highlight>
                  <a:srgbClr val="C0C0C0"/>
                </a:highlight>
              </a:rPr>
              <a:t>extend</a:t>
            </a:r>
            <a:r>
              <a:rPr lang="en-US">
                <a:solidFill>
                  <a:schemeClr val="tx2"/>
                </a:solidFill>
                <a:highlight>
                  <a:srgbClr val="C0C0C0"/>
                </a:highlight>
              </a:rPr>
              <a:t> NewCol1=Col1+Col2</a:t>
            </a:r>
          </a:p>
          <a:p>
            <a:pPr marL="285750" indent="-285750">
              <a:buFont typeface="Arial" panose="020B0604020202020204" pitchFamily="34" charset="0"/>
              <a:buChar char="•"/>
            </a:pPr>
            <a:r>
              <a:rPr lang="en-US">
                <a:solidFill>
                  <a:schemeClr val="tx2"/>
                </a:solidFill>
              </a:rPr>
              <a:t>Introduces new calculated columns</a:t>
            </a:r>
          </a:p>
          <a:p>
            <a:endParaRPr lang="en-US"/>
          </a:p>
          <a:p>
            <a:r>
              <a:rPr lang="en-US">
                <a:solidFill>
                  <a:schemeClr val="tx2"/>
                </a:solidFill>
                <a:highlight>
                  <a:srgbClr val="C0C0C0"/>
                </a:highlight>
              </a:rPr>
              <a:t>… | </a:t>
            </a:r>
            <a:r>
              <a:rPr lang="en-US" b="1">
                <a:solidFill>
                  <a:schemeClr val="tx2"/>
                </a:solidFill>
                <a:highlight>
                  <a:srgbClr val="C0C0C0"/>
                </a:highlight>
              </a:rPr>
              <a:t>render</a:t>
            </a:r>
            <a:r>
              <a:rPr lang="en-US">
                <a:solidFill>
                  <a:schemeClr val="tx2"/>
                </a:solidFill>
                <a:highlight>
                  <a:srgbClr val="C0C0C0"/>
                </a:highlight>
              </a:rPr>
              <a:t> timechart</a:t>
            </a:r>
          </a:p>
          <a:p>
            <a:pPr marL="285750" indent="-285750">
              <a:buFont typeface="Arial" panose="020B0604020202020204" pitchFamily="34" charset="0"/>
              <a:buChar char="•"/>
            </a:pPr>
            <a:r>
              <a:rPr lang="en-US">
                <a:solidFill>
                  <a:schemeClr val="tx2"/>
                </a:solidFill>
              </a:rPr>
              <a:t>Render data into a visual plot while exploring</a:t>
            </a:r>
          </a:p>
        </p:txBody>
      </p:sp>
    </p:spTree>
    <p:extLst>
      <p:ext uri="{BB962C8B-B14F-4D97-AF65-F5344CB8AC3E}">
        <p14:creationId xmlns:p14="http://schemas.microsoft.com/office/powerpoint/2010/main" val="14996316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3C13-7BDE-8140-4ED4-280F258DF5E6}"/>
              </a:ext>
            </a:extLst>
          </p:cNvPr>
          <p:cNvSpPr>
            <a:spLocks noGrp="1"/>
          </p:cNvSpPr>
          <p:nvPr>
            <p:ph type="title"/>
          </p:nvPr>
        </p:nvSpPr>
        <p:spPr>
          <a:xfrm>
            <a:off x="584200" y="361790"/>
            <a:ext cx="5508419" cy="563231"/>
          </a:xfrm>
        </p:spPr>
        <p:txBody>
          <a:bodyPr/>
          <a:lstStyle/>
          <a:p>
            <a:r>
              <a:rPr lang="en-US" sz="3600" kern="1200">
                <a:solidFill>
                  <a:schemeClr val="accent2"/>
                </a:solidFill>
                <a:latin typeface="+mj-lt"/>
                <a:ea typeface="+mj-ea"/>
                <a:cs typeface="+mj-cs"/>
              </a:rPr>
              <a:t>SQL to KQL</a:t>
            </a:r>
            <a:endParaRPr lang="en-US" sz="3600"/>
          </a:p>
        </p:txBody>
      </p:sp>
      <p:graphicFrame>
        <p:nvGraphicFramePr>
          <p:cNvPr id="3" name="TextBox 5">
            <a:extLst>
              <a:ext uri="{FF2B5EF4-FFF2-40B4-BE49-F238E27FC236}">
                <a16:creationId xmlns:a16="http://schemas.microsoft.com/office/drawing/2014/main" id="{BC3ED6E2-B958-CF94-0063-7C9D9BCBB727}"/>
              </a:ext>
            </a:extLst>
          </p:cNvPr>
          <p:cNvGraphicFramePr/>
          <p:nvPr>
            <p:extLst>
              <p:ext uri="{D42A27DB-BD31-4B8C-83A1-F6EECF244321}">
                <p14:modId xmlns:p14="http://schemas.microsoft.com/office/powerpoint/2010/main" val="66581760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661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1</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lstStyle/>
          <a:p>
            <a:r>
              <a:rPr lang="en-US">
                <a:solidFill>
                  <a:schemeClr val="tx2"/>
                </a:solidFill>
              </a:rPr>
              <a:t>Presentation Part 1</a:t>
            </a:r>
          </a:p>
        </p:txBody>
      </p:sp>
    </p:spTree>
    <p:extLst>
      <p:ext uri="{BB962C8B-B14F-4D97-AF65-F5344CB8AC3E}">
        <p14:creationId xmlns:p14="http://schemas.microsoft.com/office/powerpoint/2010/main" val="388531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719B15-94DC-492A-B556-F4EF1AC1FC2F}"/>
              </a:ext>
            </a:extLst>
          </p:cNvPr>
          <p:cNvSpPr txBox="1"/>
          <p:nvPr/>
        </p:nvSpPr>
        <p:spPr>
          <a:xfrm>
            <a:off x="521232" y="970524"/>
            <a:ext cx="6799384" cy="5262979"/>
          </a:xfrm>
          <a:prstGeom prst="rect">
            <a:avLst/>
          </a:prstGeom>
          <a:noFill/>
        </p:spPr>
        <p:txBody>
          <a:bodyPr wrap="square" lIns="91440" tIns="45720" rIns="91440" bIns="45720" anchor="t">
            <a:spAutoFit/>
          </a:bodyPr>
          <a:lstStyle/>
          <a:p>
            <a:pPr marL="0" lvl="1"/>
            <a:r>
              <a:rPr lang="en-US" sz="1600" b="1">
                <a:solidFill>
                  <a:srgbClr val="000000"/>
                </a:solidFill>
              </a:rPr>
              <a:t>Schema is</a:t>
            </a:r>
          </a:p>
          <a:p>
            <a:pPr marL="0" lvl="2"/>
            <a:r>
              <a:rPr lang="en-US" sz="1600">
                <a:solidFill>
                  <a:srgbClr val="000000"/>
                </a:solidFill>
              </a:rPr>
              <a:t>Relational, Lightweight, Dynamic </a:t>
            </a:r>
          </a:p>
          <a:p>
            <a:pPr marL="0" lvl="2"/>
            <a:endParaRPr lang="en-US" sz="1600">
              <a:solidFill>
                <a:srgbClr val="000000"/>
              </a:solidFill>
            </a:endParaRPr>
          </a:p>
          <a:p>
            <a:pPr marL="0" lvl="1"/>
            <a:r>
              <a:rPr lang="en-US" sz="1600" b="1">
                <a:solidFill>
                  <a:srgbClr val="000000"/>
                </a:solidFill>
              </a:rPr>
              <a:t>Databases</a:t>
            </a:r>
          </a:p>
          <a:p>
            <a:pPr marL="0" lvl="2"/>
            <a:r>
              <a:rPr lang="en-US" sz="1600">
                <a:solidFill>
                  <a:srgbClr val="000000"/>
                </a:solidFill>
              </a:rPr>
              <a:t>Authorization boundary</a:t>
            </a:r>
          </a:p>
          <a:p>
            <a:pPr marL="0" lvl="2"/>
            <a:r>
              <a:rPr lang="en-US" sz="1600">
                <a:solidFill>
                  <a:srgbClr val="000000"/>
                </a:solidFill>
              </a:rPr>
              <a:t>Transaction boundary</a:t>
            </a:r>
          </a:p>
          <a:p>
            <a:pPr marL="0" lvl="2"/>
            <a:r>
              <a:rPr lang="en-US" sz="1600">
                <a:solidFill>
                  <a:srgbClr val="000000"/>
                </a:solidFill>
              </a:rPr>
              <a:t>But not query boundary!</a:t>
            </a:r>
          </a:p>
          <a:p>
            <a:pPr marL="0" lvl="3"/>
            <a:r>
              <a:rPr lang="en-US" sz="1600">
                <a:solidFill>
                  <a:srgbClr val="000000"/>
                </a:solidFill>
              </a:rPr>
              <a:t>Supporting cross-database and cross-cluster queries</a:t>
            </a:r>
          </a:p>
          <a:p>
            <a:pPr marL="0" lvl="3"/>
            <a:endParaRPr lang="en-US" sz="1600">
              <a:solidFill>
                <a:srgbClr val="000000"/>
              </a:solidFill>
            </a:endParaRPr>
          </a:p>
          <a:p>
            <a:pPr marL="0" lvl="1"/>
            <a:r>
              <a:rPr lang="en-US" sz="1600" b="1">
                <a:solidFill>
                  <a:srgbClr val="000000"/>
                </a:solidFill>
              </a:rPr>
              <a:t>Tables</a:t>
            </a:r>
          </a:p>
          <a:p>
            <a:pPr marL="0" lvl="2"/>
            <a:r>
              <a:rPr lang="en-US" sz="1600">
                <a:solidFill>
                  <a:srgbClr val="000000"/>
                </a:solidFill>
              </a:rPr>
              <a:t>Rectangular</a:t>
            </a:r>
          </a:p>
          <a:p>
            <a:pPr marL="0" lvl="2"/>
            <a:endParaRPr lang="en-US" sz="1600">
              <a:solidFill>
                <a:srgbClr val="000000"/>
              </a:solidFill>
            </a:endParaRPr>
          </a:p>
          <a:p>
            <a:pPr marL="0" lvl="1"/>
            <a:r>
              <a:rPr lang="en-US" sz="1600" b="1">
                <a:solidFill>
                  <a:srgbClr val="000000"/>
                </a:solidFill>
              </a:rPr>
              <a:t>Columns</a:t>
            </a:r>
          </a:p>
          <a:p>
            <a:pPr marL="0" lvl="2"/>
            <a:r>
              <a:rPr lang="en-US" sz="1600">
                <a:solidFill>
                  <a:srgbClr val="000000"/>
                </a:solidFill>
              </a:rPr>
              <a:t>Supported types: </a:t>
            </a:r>
            <a:r>
              <a:rPr lang="en-US" sz="1600" err="1">
                <a:solidFill>
                  <a:srgbClr val="000000"/>
                </a:solidFill>
              </a:rPr>
              <a:t>boolean</a:t>
            </a:r>
            <a:r>
              <a:rPr lang="en-US" sz="1600">
                <a:solidFill>
                  <a:srgbClr val="000000"/>
                </a:solidFill>
              </a:rPr>
              <a:t>, integer, real, decimal, dates, timespan, string, dynamic (JSON)</a:t>
            </a:r>
          </a:p>
          <a:p>
            <a:pPr marL="0" lvl="2"/>
            <a:endParaRPr lang="en-US" sz="1600">
              <a:solidFill>
                <a:srgbClr val="000000"/>
              </a:solidFill>
              <a:cs typeface="Segoe UI"/>
            </a:endParaRPr>
          </a:p>
          <a:p>
            <a:pPr marL="0" lvl="1"/>
            <a:r>
              <a:rPr lang="en-US" sz="1600" b="1">
                <a:solidFill>
                  <a:srgbClr val="000000"/>
                </a:solidFill>
              </a:rPr>
              <a:t>Shortcuts </a:t>
            </a:r>
            <a:r>
              <a:rPr lang="en-US" sz="1600">
                <a:solidFill>
                  <a:srgbClr val="000000"/>
                </a:solidFill>
              </a:rPr>
              <a:t>(external data)</a:t>
            </a:r>
          </a:p>
          <a:p>
            <a:pPr marL="0" lvl="1"/>
            <a:endParaRPr lang="en-US" sz="1600" b="1">
              <a:solidFill>
                <a:srgbClr val="000000"/>
              </a:solidFill>
            </a:endParaRPr>
          </a:p>
          <a:p>
            <a:pPr marL="0" lvl="1"/>
            <a:r>
              <a:rPr lang="en-US" sz="1600" b="1">
                <a:solidFill>
                  <a:srgbClr val="000000"/>
                </a:solidFill>
              </a:rPr>
              <a:t>Stored functions </a:t>
            </a:r>
            <a:r>
              <a:rPr lang="en-US" sz="1600">
                <a:solidFill>
                  <a:srgbClr val="000000"/>
                </a:solidFill>
              </a:rPr>
              <a:t>(views)</a:t>
            </a:r>
          </a:p>
          <a:p>
            <a:pPr marL="0" lvl="1"/>
            <a:endParaRPr lang="en-US" sz="1600" b="1">
              <a:solidFill>
                <a:srgbClr val="000000"/>
              </a:solidFill>
              <a:cs typeface="Segoe UI"/>
            </a:endParaRPr>
          </a:p>
          <a:p>
            <a:pPr marL="0" lvl="1"/>
            <a:r>
              <a:rPr lang="en-US" sz="1600" b="1">
                <a:solidFill>
                  <a:srgbClr val="000000"/>
                </a:solidFill>
                <a:cs typeface="Segoe UI"/>
              </a:rPr>
              <a:t>Materialized views</a:t>
            </a:r>
          </a:p>
        </p:txBody>
      </p:sp>
      <p:pic>
        <p:nvPicPr>
          <p:cNvPr id="7" name="Picture 6">
            <a:extLst>
              <a:ext uri="{FF2B5EF4-FFF2-40B4-BE49-F238E27FC236}">
                <a16:creationId xmlns:a16="http://schemas.microsoft.com/office/drawing/2014/main" id="{64505133-71F3-CAB8-9E9E-A9AF0203BECA}"/>
              </a:ext>
            </a:extLst>
          </p:cNvPr>
          <p:cNvPicPr>
            <a:picLocks noChangeAspect="1"/>
          </p:cNvPicPr>
          <p:nvPr/>
        </p:nvPicPr>
        <p:blipFill>
          <a:blip r:embed="rId3"/>
          <a:stretch>
            <a:fillRect/>
          </a:stretch>
        </p:blipFill>
        <p:spPr>
          <a:xfrm>
            <a:off x="8352301" y="386771"/>
            <a:ext cx="2475355" cy="6285460"/>
          </a:xfrm>
          <a:prstGeom prst="rect">
            <a:avLst/>
          </a:prstGeom>
        </p:spPr>
      </p:pic>
      <p:sp>
        <p:nvSpPr>
          <p:cNvPr id="4" name="TextBox 3">
            <a:extLst>
              <a:ext uri="{FF2B5EF4-FFF2-40B4-BE49-F238E27FC236}">
                <a16:creationId xmlns:a16="http://schemas.microsoft.com/office/drawing/2014/main" id="{DAE7CCB5-4133-9657-3701-29EF68C21476}"/>
              </a:ext>
            </a:extLst>
          </p:cNvPr>
          <p:cNvSpPr txBox="1"/>
          <p:nvPr/>
        </p:nvSpPr>
        <p:spPr>
          <a:xfrm>
            <a:off x="521232" y="324193"/>
            <a:ext cx="9939102" cy="646331"/>
          </a:xfrm>
          <a:prstGeom prst="rect">
            <a:avLst/>
          </a:prstGeom>
          <a:noFill/>
        </p:spPr>
        <p:txBody>
          <a:bodyPr wrap="square">
            <a:spAutoFit/>
          </a:bodyPr>
          <a:lstStyle/>
          <a:p>
            <a:r>
              <a:rPr lang="en-US" sz="3600" b="1">
                <a:solidFill>
                  <a:srgbClr val="054D43"/>
                </a:solidFill>
                <a:latin typeface="Segoe UI Semibold" panose="020B0502040204020203" pitchFamily="34" charset="0"/>
                <a:ea typeface="+mj-ea"/>
                <a:cs typeface="Segoe UI Semibold" panose="020B0502040204020203" pitchFamily="34" charset="0"/>
              </a:rPr>
              <a:t>Schema</a:t>
            </a:r>
            <a:endParaRPr lang="en-US"/>
          </a:p>
        </p:txBody>
      </p:sp>
    </p:spTree>
    <p:extLst>
      <p:ext uri="{BB962C8B-B14F-4D97-AF65-F5344CB8AC3E}">
        <p14:creationId xmlns:p14="http://schemas.microsoft.com/office/powerpoint/2010/main" val="3120279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79259" y="410570"/>
            <a:ext cx="3595973" cy="3018430"/>
          </a:xfrm>
        </p:spPr>
        <p:txBody>
          <a:bodyPr>
            <a:normAutofit/>
          </a:bodyPr>
          <a:lstStyle/>
          <a:p>
            <a:r>
              <a:rPr lang="en-US" dirty="0">
                <a:solidFill>
                  <a:srgbClr val="000000"/>
                </a:solidFill>
                <a:cs typeface="Segoe UI"/>
                <a:hlinkClick r:id="rId3"/>
              </a:rPr>
              <a:t>Stored Functions</a:t>
            </a:r>
            <a:br>
              <a:rPr lang="en-US" dirty="0"/>
            </a:br>
            <a:r>
              <a:rPr lang="en-US" sz="2400" dirty="0">
                <a:solidFill>
                  <a:srgbClr val="000000"/>
                </a:solidFill>
                <a:cs typeface="Segoe UI"/>
              </a:rPr>
              <a:t>(stored procedures/views)</a:t>
            </a:r>
            <a:endParaRPr lang="en-US" dirty="0">
              <a:solidFill>
                <a:srgbClr val="000000"/>
              </a:solidFill>
              <a:cs typeface="Segoe UI"/>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5905501" y="909142"/>
            <a:ext cx="5575299" cy="5390989"/>
          </a:xfrm>
        </p:spPr>
        <p:txBody>
          <a:bodyPr anchor="ctr">
            <a:noAutofit/>
          </a:bodyPr>
          <a:lstStyle/>
          <a:p>
            <a:pPr marL="0" indent="0">
              <a:spcBef>
                <a:spcPts val="0"/>
              </a:spcBef>
              <a:buNone/>
            </a:pPr>
            <a:r>
              <a:rPr lang="en-US" sz="1800" b="1" dirty="0">
                <a:cs typeface="Segoe UI"/>
              </a:rPr>
              <a:t>Functions</a:t>
            </a:r>
          </a:p>
          <a:p>
            <a:pPr marL="0" indent="0">
              <a:spcBef>
                <a:spcPts val="0"/>
              </a:spcBef>
              <a:buNone/>
            </a:pPr>
            <a:r>
              <a:rPr lang="en-US" sz="1800" dirty="0">
                <a:cs typeface="Segoe UI"/>
              </a:rPr>
              <a:t>Reusable script, defined and used in a Database scope</a:t>
            </a:r>
          </a:p>
          <a:p>
            <a:pPr marL="0" indent="0">
              <a:spcBef>
                <a:spcPts val="0"/>
              </a:spcBef>
              <a:buNone/>
            </a:pPr>
            <a:endParaRPr lang="en-US" sz="1800"/>
          </a:p>
          <a:p>
            <a:pPr marL="0" indent="0">
              <a:spcBef>
                <a:spcPts val="0"/>
              </a:spcBef>
              <a:buNone/>
            </a:pPr>
            <a:r>
              <a:rPr lang="en-US" sz="1800" b="1" dirty="0">
                <a:cs typeface="Segoe UI"/>
              </a:rPr>
              <a:t>View </a:t>
            </a:r>
          </a:p>
          <a:p>
            <a:pPr marL="0" indent="0">
              <a:spcBef>
                <a:spcPts val="0"/>
              </a:spcBef>
              <a:buNone/>
            </a:pPr>
            <a:r>
              <a:rPr lang="en-US" sz="1800" dirty="0">
                <a:cs typeface="Segoe UI"/>
              </a:rPr>
              <a:t>parameter-less function</a:t>
            </a:r>
          </a:p>
          <a:p>
            <a:pPr marL="0" indent="0">
              <a:spcBef>
                <a:spcPts val="0"/>
              </a:spcBef>
              <a:buNone/>
            </a:pPr>
            <a:endParaRPr lang="en-US" sz="1800"/>
          </a:p>
          <a:p>
            <a:pPr marL="0" indent="0">
              <a:spcBef>
                <a:spcPts val="0"/>
              </a:spcBef>
              <a:buNone/>
            </a:pPr>
            <a:r>
              <a:rPr lang="en-US" sz="1800" b="1" dirty="0">
                <a:cs typeface="Segoe UI"/>
              </a:rPr>
              <a:t>Schema</a:t>
            </a:r>
            <a:r>
              <a:rPr lang="en-US" sz="1800" dirty="0">
                <a:cs typeface="Segoe UI"/>
              </a:rPr>
              <a:t> </a:t>
            </a:r>
            <a:endParaRPr lang="en-US" sz="1800" dirty="0"/>
          </a:p>
          <a:p>
            <a:pPr marL="0" indent="0">
              <a:spcBef>
                <a:spcPts val="0"/>
              </a:spcBef>
              <a:buNone/>
            </a:pPr>
            <a:r>
              <a:rPr lang="en-US" sz="1800" dirty="0">
                <a:cs typeface="Segoe UI"/>
              </a:rPr>
              <a:t>Scalar or tabular</a:t>
            </a:r>
          </a:p>
          <a:p>
            <a:pPr marL="0" indent="0">
              <a:spcBef>
                <a:spcPts val="0"/>
              </a:spcBef>
              <a:buNone/>
            </a:pPr>
            <a:endParaRPr lang="en-US" sz="1800" b="1"/>
          </a:p>
          <a:p>
            <a:pPr marL="0" indent="0">
              <a:spcBef>
                <a:spcPts val="0"/>
              </a:spcBef>
              <a:buNone/>
            </a:pPr>
            <a:r>
              <a:rPr lang="en-US" sz="1800" b="1" dirty="0">
                <a:cs typeface="Segoe UI"/>
              </a:rPr>
              <a:t>Special powers</a:t>
            </a:r>
          </a:p>
          <a:p>
            <a:pPr marL="0" indent="0">
              <a:spcBef>
                <a:spcPts val="0"/>
              </a:spcBef>
              <a:buNone/>
            </a:pPr>
            <a:r>
              <a:rPr lang="en-US" sz="1800" dirty="0">
                <a:cs typeface="Segoe UI"/>
              </a:rPr>
              <a:t>A function can have the same name as a table</a:t>
            </a:r>
            <a:endParaRPr lang="en-US" dirty="0"/>
          </a:p>
          <a:p>
            <a:pPr marL="0" indent="0">
              <a:spcBef>
                <a:spcPts val="0"/>
              </a:spcBef>
              <a:buNone/>
            </a:pPr>
            <a:endParaRPr lang="en-US" sz="1800" b="1"/>
          </a:p>
          <a:p>
            <a:pPr marL="0" indent="0">
              <a:spcBef>
                <a:spcPts val="0"/>
              </a:spcBef>
              <a:buNone/>
            </a:pPr>
            <a:r>
              <a:rPr lang="en-US" sz="1800" b="1" dirty="0">
                <a:cs typeface="Segoe UI"/>
              </a:rPr>
              <a:t>Safe and Secure</a:t>
            </a:r>
          </a:p>
          <a:p>
            <a:pPr marL="0" indent="0">
              <a:spcBef>
                <a:spcPts val="0"/>
              </a:spcBef>
              <a:buNone/>
            </a:pPr>
            <a:r>
              <a:rPr lang="en-US" sz="1800" dirty="0">
                <a:cs typeface="Segoe UI"/>
              </a:rPr>
              <a:t>Control commands are forbidden.</a:t>
            </a:r>
          </a:p>
          <a:p>
            <a:pPr marL="0" indent="0">
              <a:spcBef>
                <a:spcPts val="0"/>
              </a:spcBef>
              <a:buNone/>
            </a:pPr>
            <a:endParaRPr lang="en-US" sz="1800" b="1"/>
          </a:p>
          <a:p>
            <a:pPr marL="0" indent="0">
              <a:spcBef>
                <a:spcPts val="0"/>
              </a:spcBef>
              <a:buNone/>
            </a:pPr>
            <a:r>
              <a:rPr lang="en-US" sz="1800" b="1" dirty="0">
                <a:cs typeface="Segoe UI"/>
              </a:rPr>
              <a:t>Applications</a:t>
            </a:r>
            <a:endParaRPr lang="en-US" sz="1800" dirty="0">
              <a:cs typeface="Segoe UI"/>
            </a:endParaRPr>
          </a:p>
          <a:p>
            <a:pPr marL="285750" lvl="1" indent="-285750">
              <a:spcBef>
                <a:spcPts val="0"/>
              </a:spcBef>
              <a:buFont typeface="Arial" panose="020B0604020202020204" pitchFamily="34" charset="0"/>
              <a:buChar char="•"/>
            </a:pPr>
            <a:r>
              <a:rPr lang="en-US" sz="1800" dirty="0"/>
              <a:t>Sharing queries</a:t>
            </a:r>
            <a:r>
              <a:rPr lang="en-US" sz="1800" b="1" dirty="0"/>
              <a:t> </a:t>
            </a:r>
            <a:r>
              <a:rPr lang="en-US" sz="1800" dirty="0"/>
              <a:t>between users/applications</a:t>
            </a:r>
            <a:endParaRPr lang="en-US" sz="1800" dirty="0">
              <a:cs typeface="Segoe UI"/>
            </a:endParaRPr>
          </a:p>
          <a:p>
            <a:pPr marL="285750" lvl="1" indent="-285750">
              <a:spcBef>
                <a:spcPts val="0"/>
              </a:spcBef>
              <a:buFont typeface="Arial" panose="020B0604020202020204" pitchFamily="34" charset="0"/>
              <a:buChar char="•"/>
            </a:pPr>
            <a:r>
              <a:rPr lang="en-US" sz="1800" dirty="0"/>
              <a:t>Abstracting complex logic from other applications</a:t>
            </a:r>
            <a:endParaRPr lang="en-US" sz="1800" dirty="0">
              <a:cs typeface="Segoe UI"/>
            </a:endParaRPr>
          </a:p>
          <a:p>
            <a:pPr marL="285750" lvl="1" indent="-285750">
              <a:spcBef>
                <a:spcPts val="0"/>
              </a:spcBef>
              <a:buFont typeface="Arial" panose="020B0604020202020204" pitchFamily="34" charset="0"/>
              <a:buChar char="•"/>
            </a:pPr>
            <a:r>
              <a:rPr lang="en-US" sz="1800" dirty="0"/>
              <a:t>SQL-</a:t>
            </a:r>
            <a:r>
              <a:rPr lang="en-US" sz="1800" dirty="0" err="1"/>
              <a:t>compat</a:t>
            </a:r>
            <a:r>
              <a:rPr lang="en-US" sz="1800" dirty="0"/>
              <a:t> tools connecting to Kusto via Views to run high-performance queries</a:t>
            </a:r>
            <a:endParaRPr lang="en-US" sz="1800" dirty="0">
              <a:cs typeface="Segoe UI"/>
            </a:endParaRPr>
          </a:p>
        </p:txBody>
      </p:sp>
      <p:pic>
        <p:nvPicPr>
          <p:cNvPr id="6" name="Picture 5">
            <a:extLst>
              <a:ext uri="{FF2B5EF4-FFF2-40B4-BE49-F238E27FC236}">
                <a16:creationId xmlns:a16="http://schemas.microsoft.com/office/drawing/2014/main" id="{25FE496D-F0E5-FFB9-2168-D7174177C13D}"/>
              </a:ext>
            </a:extLst>
          </p:cNvPr>
          <p:cNvPicPr>
            <a:picLocks noChangeAspect="1"/>
          </p:cNvPicPr>
          <p:nvPr/>
        </p:nvPicPr>
        <p:blipFill>
          <a:blip r:embed="rId4"/>
          <a:stretch>
            <a:fillRect/>
          </a:stretch>
        </p:blipFill>
        <p:spPr>
          <a:xfrm>
            <a:off x="579259" y="2534221"/>
            <a:ext cx="4386436" cy="1789558"/>
          </a:xfrm>
          <a:prstGeom prst="rect">
            <a:avLst/>
          </a:prstGeom>
        </p:spPr>
      </p:pic>
    </p:spTree>
    <p:extLst>
      <p:ext uri="{BB962C8B-B14F-4D97-AF65-F5344CB8AC3E}">
        <p14:creationId xmlns:p14="http://schemas.microsoft.com/office/powerpoint/2010/main" val="2281370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ws and overview of the update policy in Azure Data Explorer.">
            <a:extLst>
              <a:ext uri="{FF2B5EF4-FFF2-40B4-BE49-F238E27FC236}">
                <a16:creationId xmlns:a16="http://schemas.microsoft.com/office/drawing/2014/main" id="{46DFBAB2-C2E6-82D9-4D72-7C24CFBEABD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2493" t="6394" r="9712" b="6207"/>
          <a:stretch/>
        </p:blipFill>
        <p:spPr bwMode="auto">
          <a:xfrm>
            <a:off x="584200" y="4130039"/>
            <a:ext cx="4737100" cy="2286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84200" y="586206"/>
            <a:ext cx="3907413" cy="1788694"/>
          </a:xfrm>
        </p:spPr>
        <p:txBody>
          <a:bodyPr>
            <a:normAutofit/>
          </a:bodyPr>
          <a:lstStyle/>
          <a:p>
            <a:r>
              <a:rPr lang="en-US">
                <a:solidFill>
                  <a:srgbClr val="000000"/>
                </a:solidFill>
                <a:cs typeface="Segoe UI"/>
                <a:hlinkClick r:id="rId4"/>
              </a:rPr>
              <a:t>Update Policy</a:t>
            </a:r>
            <a:br>
              <a:rPr lang="en-US"/>
            </a:br>
            <a:r>
              <a:rPr lang="en-US" sz="3200">
                <a:solidFill>
                  <a:srgbClr val="000000"/>
                </a:solidFill>
                <a:cs typeface="Segoe UI"/>
              </a:rPr>
              <a:t>(mini-ETL/Trigger)</a:t>
            </a:r>
            <a:endParaRPr lang="en-US">
              <a:solidFill>
                <a:srgbClr val="000000"/>
              </a:solidFill>
              <a:cs typeface="Segoe UI"/>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6096000" y="815475"/>
            <a:ext cx="5511800" cy="5390989"/>
          </a:xfrm>
        </p:spPr>
        <p:txBody>
          <a:bodyPr anchor="ctr">
            <a:normAutofit/>
          </a:bodyPr>
          <a:lstStyle/>
          <a:p>
            <a:pPr marL="0" indent="0">
              <a:lnSpc>
                <a:spcPct val="110000"/>
              </a:lnSpc>
              <a:spcBef>
                <a:spcPts val="0"/>
              </a:spcBef>
              <a:buNone/>
            </a:pPr>
            <a:r>
              <a:rPr lang="en-US" sz="1800" b="1"/>
              <a:t>Essentially</a:t>
            </a:r>
          </a:p>
          <a:p>
            <a:pPr marL="0" indent="0">
              <a:lnSpc>
                <a:spcPct val="110000"/>
              </a:lnSpc>
              <a:spcBef>
                <a:spcPts val="0"/>
              </a:spcBef>
              <a:buNone/>
            </a:pPr>
            <a:r>
              <a:rPr lang="en-US" sz="1800"/>
              <a:t>Triggered ingestion into another table.</a:t>
            </a:r>
          </a:p>
          <a:p>
            <a:pPr marL="0" indent="0">
              <a:lnSpc>
                <a:spcPct val="110000"/>
              </a:lnSpc>
              <a:spcBef>
                <a:spcPts val="0"/>
              </a:spcBef>
              <a:buNone/>
            </a:pPr>
            <a:endParaRPr lang="en-US" sz="1800"/>
          </a:p>
          <a:p>
            <a:pPr marL="0" indent="0">
              <a:lnSpc>
                <a:spcPct val="110000"/>
              </a:lnSpc>
              <a:spcBef>
                <a:spcPts val="0"/>
              </a:spcBef>
              <a:buNone/>
            </a:pPr>
            <a:r>
              <a:rPr lang="en-US" sz="1800" b="1"/>
              <a:t>Semantics</a:t>
            </a:r>
          </a:p>
          <a:p>
            <a:pPr marL="0" indent="0">
              <a:lnSpc>
                <a:spcPct val="110000"/>
              </a:lnSpc>
              <a:spcBef>
                <a:spcPts val="0"/>
              </a:spcBef>
              <a:buNone/>
            </a:pPr>
            <a:r>
              <a:rPr lang="en-US" sz="1800"/>
              <a:t>Attached on </a:t>
            </a:r>
            <a:r>
              <a:rPr lang="en-US" sz="1800" i="1"/>
              <a:t>"target"</a:t>
            </a:r>
            <a:r>
              <a:rPr lang="en-US" sz="1800"/>
              <a:t> table and points to </a:t>
            </a:r>
            <a:r>
              <a:rPr lang="en-US" sz="1800" i="1"/>
              <a:t>"source"</a:t>
            </a:r>
            <a:r>
              <a:rPr lang="en-US" sz="1800"/>
              <a:t> table. Transformation is an arbitrary Kusto query</a:t>
            </a:r>
          </a:p>
          <a:p>
            <a:pPr marL="0" indent="0">
              <a:lnSpc>
                <a:spcPct val="110000"/>
              </a:lnSpc>
              <a:spcBef>
                <a:spcPts val="0"/>
              </a:spcBef>
              <a:buNone/>
            </a:pPr>
            <a:endParaRPr lang="en-US" sz="1800"/>
          </a:p>
          <a:p>
            <a:pPr marL="0" indent="0">
              <a:lnSpc>
                <a:spcPct val="110000"/>
              </a:lnSpc>
              <a:spcBef>
                <a:spcPts val="0"/>
              </a:spcBef>
              <a:buNone/>
            </a:pPr>
            <a:r>
              <a:rPr lang="en-US" sz="1800" b="1"/>
              <a:t>Special powers</a:t>
            </a:r>
          </a:p>
          <a:p>
            <a:pPr marL="0" indent="0">
              <a:lnSpc>
                <a:spcPct val="110000"/>
              </a:lnSpc>
              <a:spcBef>
                <a:spcPts val="0"/>
              </a:spcBef>
              <a:buNone/>
            </a:pPr>
            <a:r>
              <a:rPr lang="en-US" sz="1800"/>
              <a:t>Source table is scoped to the newly ingested data only</a:t>
            </a:r>
          </a:p>
          <a:p>
            <a:pPr marL="0" indent="0">
              <a:lnSpc>
                <a:spcPct val="110000"/>
              </a:lnSpc>
              <a:spcBef>
                <a:spcPts val="0"/>
              </a:spcBef>
              <a:buNone/>
            </a:pPr>
            <a:endParaRPr lang="en-US" sz="1800"/>
          </a:p>
          <a:p>
            <a:pPr marL="0" indent="0">
              <a:lnSpc>
                <a:spcPct val="110000"/>
              </a:lnSpc>
              <a:spcBef>
                <a:spcPts val="0"/>
              </a:spcBef>
              <a:buNone/>
            </a:pPr>
            <a:r>
              <a:rPr lang="en-US" sz="1800" b="1"/>
              <a:t>Applications</a:t>
            </a:r>
            <a:endParaRPr lang="en-US" sz="1800"/>
          </a:p>
          <a:p>
            <a:pPr marL="285750" lvl="1" indent="-285750">
              <a:lnSpc>
                <a:spcPct val="110000"/>
              </a:lnSpc>
              <a:spcBef>
                <a:spcPts val="0"/>
              </a:spcBef>
              <a:buFont typeface="Arial" panose="020B0604020202020204" pitchFamily="34" charset="0"/>
              <a:buChar char="•"/>
            </a:pPr>
            <a:r>
              <a:rPr lang="en-US" sz="1800"/>
              <a:t>Transform data schema (lightweight ETL)</a:t>
            </a:r>
          </a:p>
          <a:p>
            <a:pPr marL="285750" lvl="1" indent="-285750">
              <a:lnSpc>
                <a:spcPct val="110000"/>
              </a:lnSpc>
              <a:spcBef>
                <a:spcPts val="0"/>
              </a:spcBef>
              <a:buFont typeface="Arial" panose="020B0604020202020204" pitchFamily="34" charset="0"/>
              <a:buChar char="•"/>
            </a:pPr>
            <a:r>
              <a:rPr lang="en-US" sz="1800"/>
              <a:t>De-multiplexing data stream into several tables</a:t>
            </a:r>
          </a:p>
          <a:p>
            <a:pPr marL="285750" lvl="1" indent="-285750">
              <a:lnSpc>
                <a:spcPct val="110000"/>
              </a:lnSpc>
              <a:spcBef>
                <a:spcPts val="0"/>
              </a:spcBef>
              <a:buFont typeface="Arial" panose="020B0604020202020204" pitchFamily="34" charset="0"/>
              <a:buChar char="•"/>
            </a:pPr>
            <a:r>
              <a:rPr lang="en-US" sz="1800"/>
              <a:t>Use target tables with longer retention</a:t>
            </a:r>
          </a:p>
          <a:p>
            <a:pPr marL="285750" lvl="1" indent="-285750">
              <a:lnSpc>
                <a:spcPct val="110000"/>
              </a:lnSpc>
              <a:spcBef>
                <a:spcPts val="0"/>
              </a:spcBef>
              <a:buFont typeface="Arial" panose="020B0604020202020204" pitchFamily="34" charset="0"/>
              <a:buChar char="•"/>
            </a:pPr>
            <a:r>
              <a:rPr lang="en-US" sz="1800"/>
              <a:t>Reduce duplicates</a:t>
            </a:r>
          </a:p>
        </p:txBody>
      </p:sp>
      <p:pic>
        <p:nvPicPr>
          <p:cNvPr id="6" name="Picture 5">
            <a:extLst>
              <a:ext uri="{FF2B5EF4-FFF2-40B4-BE49-F238E27FC236}">
                <a16:creationId xmlns:a16="http://schemas.microsoft.com/office/drawing/2014/main" id="{E40AE1F0-AE6F-4001-8703-288BE78E4C74}"/>
              </a:ext>
            </a:extLst>
          </p:cNvPr>
          <p:cNvPicPr>
            <a:picLocks noChangeAspect="1"/>
          </p:cNvPicPr>
          <p:nvPr/>
        </p:nvPicPr>
        <p:blipFill rotWithShape="1">
          <a:blip r:embed="rId5"/>
          <a:srcRect l="851" r="5718" b="2456"/>
          <a:stretch/>
        </p:blipFill>
        <p:spPr>
          <a:xfrm>
            <a:off x="584200" y="2227385"/>
            <a:ext cx="4737100" cy="1614366"/>
          </a:xfrm>
          <a:prstGeom prst="rect">
            <a:avLst/>
          </a:prstGeom>
        </p:spPr>
      </p:pic>
    </p:spTree>
    <p:extLst>
      <p:ext uri="{BB962C8B-B14F-4D97-AF65-F5344CB8AC3E}">
        <p14:creationId xmlns:p14="http://schemas.microsoft.com/office/powerpoint/2010/main" val="112815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72617" y="421506"/>
            <a:ext cx="3915612" cy="1104499"/>
          </a:xfrm>
        </p:spPr>
        <p:txBody>
          <a:bodyPr>
            <a:normAutofit/>
          </a:bodyPr>
          <a:lstStyle/>
          <a:p>
            <a:r>
              <a:rPr lang="en-US" dirty="0">
                <a:solidFill>
                  <a:srgbClr val="000000"/>
                </a:solidFill>
                <a:cs typeface="Segoe UI"/>
                <a:hlinkClick r:id="rId3"/>
              </a:rPr>
              <a:t>Update Policy</a:t>
            </a:r>
            <a:r>
              <a:rPr lang="en-US" dirty="0">
                <a:solidFill>
                  <a:srgbClr val="000000"/>
                </a:solidFill>
                <a:cs typeface="Segoe UI"/>
              </a:rPr>
              <a:t>  </a:t>
            </a:r>
            <a:endParaRPr lang="en-US">
              <a:solidFill>
                <a:srgbClr val="000000"/>
              </a:solidFill>
            </a:endParaRPr>
          </a:p>
        </p:txBody>
      </p:sp>
      <p:pic>
        <p:nvPicPr>
          <p:cNvPr id="10" name="Picture 2" descr="Shows and overview of the update policy in Azure Data Explorer.">
            <a:extLst>
              <a:ext uri="{FF2B5EF4-FFF2-40B4-BE49-F238E27FC236}">
                <a16:creationId xmlns:a16="http://schemas.microsoft.com/office/drawing/2014/main" id="{853DC750-2D36-0840-57BD-D24454AF2B13}"/>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11261" y="1916926"/>
            <a:ext cx="9500668" cy="4074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034DA2-2E16-A2DC-B030-9D31436DC540}"/>
              </a:ext>
            </a:extLst>
          </p:cNvPr>
          <p:cNvSpPr txBox="1"/>
          <p:nvPr/>
        </p:nvSpPr>
        <p:spPr>
          <a:xfrm>
            <a:off x="2197768" y="4303296"/>
            <a:ext cx="12292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7030A0"/>
                </a:solidFill>
                <a:latin typeface="Consolas"/>
              </a:rPr>
              <a:t>logsRaw</a:t>
            </a:r>
            <a:endParaRPr lang="en-US" sz="1400">
              <a:solidFill>
                <a:srgbClr val="7030A0"/>
              </a:solidFill>
              <a:latin typeface="Consolas"/>
            </a:endParaRPr>
          </a:p>
        </p:txBody>
      </p:sp>
      <p:sp>
        <p:nvSpPr>
          <p:cNvPr id="12" name="TextBox 11">
            <a:extLst>
              <a:ext uri="{FF2B5EF4-FFF2-40B4-BE49-F238E27FC236}">
                <a16:creationId xmlns:a16="http://schemas.microsoft.com/office/drawing/2014/main" id="{ABD57A2A-F32C-BDED-9AB3-20BCABEF2C41}"/>
              </a:ext>
            </a:extLst>
          </p:cNvPr>
          <p:cNvSpPr txBox="1"/>
          <p:nvPr/>
        </p:nvSpPr>
        <p:spPr>
          <a:xfrm>
            <a:off x="4042612" y="4303296"/>
            <a:ext cx="19912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solidFill>
                  <a:srgbClr val="7030A0"/>
                </a:solidFill>
                <a:latin typeface="Consolas"/>
              </a:rPr>
              <a:t>logsRaw</a:t>
            </a:r>
            <a:br>
              <a:rPr lang="en-US" sz="1400">
                <a:latin typeface="Consolas"/>
              </a:rPr>
            </a:br>
            <a:r>
              <a:rPr lang="en-US" sz="1400">
                <a:solidFill>
                  <a:srgbClr val="7030A0"/>
                </a:solidFill>
                <a:latin typeface="Consolas"/>
              </a:rPr>
              <a:t>+ new 3834012</a:t>
            </a:r>
            <a:r>
              <a:rPr lang="en-US" sz="1400">
                <a:ea typeface="+mn-lt"/>
                <a:cs typeface="+mn-lt"/>
              </a:rPr>
              <a:t> </a:t>
            </a:r>
            <a:r>
              <a:rPr lang="en-US" sz="1400">
                <a:solidFill>
                  <a:srgbClr val="7030A0"/>
                </a:solidFill>
                <a:latin typeface="Consolas"/>
              </a:rPr>
              <a:t>ingested records</a:t>
            </a:r>
            <a:br>
              <a:rPr lang="en-US" sz="1400">
                <a:latin typeface="Consolas"/>
              </a:rPr>
            </a:br>
            <a:r>
              <a:rPr lang="en-US" sz="1400">
                <a:solidFill>
                  <a:srgbClr val="7030A0"/>
                </a:solidFill>
                <a:latin typeface="Consolas"/>
              </a:rPr>
              <a:t>(not filtered)</a:t>
            </a:r>
            <a:endParaRPr lang="en-US" sz="1400">
              <a:solidFill>
                <a:srgbClr val="7030A0"/>
              </a:solidFill>
              <a:cs typeface="Calibri"/>
            </a:endParaRPr>
          </a:p>
        </p:txBody>
      </p:sp>
      <p:sp>
        <p:nvSpPr>
          <p:cNvPr id="14" name="TextBox 13">
            <a:extLst>
              <a:ext uri="{FF2B5EF4-FFF2-40B4-BE49-F238E27FC236}">
                <a16:creationId xmlns:a16="http://schemas.microsoft.com/office/drawing/2014/main" id="{4C52DC66-4B73-2A9F-8E84-E127112A752E}"/>
              </a:ext>
            </a:extLst>
          </p:cNvPr>
          <p:cNvSpPr txBox="1"/>
          <p:nvPr/>
        </p:nvSpPr>
        <p:spPr>
          <a:xfrm>
            <a:off x="7241007" y="152600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B0F0"/>
                </a:solidFill>
                <a:latin typeface="Consolas"/>
              </a:rPr>
              <a:t>IngestionLogs</a:t>
            </a:r>
            <a:br>
              <a:rPr lang="en-US" sz="1600">
                <a:latin typeface="Consolas"/>
              </a:rPr>
            </a:br>
            <a:r>
              <a:rPr lang="en-US" sz="1600">
                <a:solidFill>
                  <a:srgbClr val="00B0F0"/>
                </a:solidFill>
                <a:ea typeface="+mn-lt"/>
                <a:cs typeface="+mn-lt"/>
              </a:rPr>
              <a:t>(244854 records)</a:t>
            </a:r>
            <a:endParaRPr lang="en-US" sz="1600">
              <a:solidFill>
                <a:srgbClr val="00B0F0"/>
              </a:solidFill>
              <a:latin typeface="Consolas"/>
            </a:endParaRPr>
          </a:p>
        </p:txBody>
      </p:sp>
      <p:pic>
        <p:nvPicPr>
          <p:cNvPr id="16" name="Picture 16" descr="A picture containing background pattern&#10;&#10;Description automatically generated">
            <a:extLst>
              <a:ext uri="{FF2B5EF4-FFF2-40B4-BE49-F238E27FC236}">
                <a16:creationId xmlns:a16="http://schemas.microsoft.com/office/drawing/2014/main" id="{B6C4E464-3474-4070-36BF-7BF5302711FD}"/>
              </a:ext>
            </a:extLst>
          </p:cNvPr>
          <p:cNvPicPr>
            <a:picLocks noChangeAspect="1"/>
          </p:cNvPicPr>
          <p:nvPr/>
        </p:nvPicPr>
        <p:blipFill>
          <a:blip r:embed="rId5"/>
          <a:stretch>
            <a:fillRect/>
          </a:stretch>
        </p:blipFill>
        <p:spPr>
          <a:xfrm>
            <a:off x="6098507" y="2177466"/>
            <a:ext cx="1238250" cy="1019175"/>
          </a:xfrm>
          <a:prstGeom prst="rect">
            <a:avLst/>
          </a:prstGeom>
        </p:spPr>
      </p:pic>
      <p:sp>
        <p:nvSpPr>
          <p:cNvPr id="13" name="TextBox 12">
            <a:extLst>
              <a:ext uri="{FF2B5EF4-FFF2-40B4-BE49-F238E27FC236}">
                <a16:creationId xmlns:a16="http://schemas.microsoft.com/office/drawing/2014/main" id="{50355636-9EE6-CDC5-A3B5-80DAE97A7B26}"/>
              </a:ext>
            </a:extLst>
          </p:cNvPr>
          <p:cNvSpPr txBox="1"/>
          <p:nvPr/>
        </p:nvSpPr>
        <p:spPr>
          <a:xfrm>
            <a:off x="5406190" y="2528640"/>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solidFill>
                  <a:srgbClr val="002060"/>
                </a:solidFill>
                <a:latin typeface="Consolas"/>
              </a:rPr>
              <a:t>ManiputatelogsRaw</a:t>
            </a:r>
            <a:r>
              <a:rPr lang="en-US" sz="1400">
                <a:solidFill>
                  <a:srgbClr val="002060"/>
                </a:solidFill>
                <a:latin typeface="Consolas"/>
              </a:rPr>
              <a:t>()</a:t>
            </a:r>
            <a:br>
              <a:rPr lang="en-US" sz="1400">
                <a:latin typeface="Consolas"/>
              </a:rPr>
            </a:br>
            <a:r>
              <a:rPr lang="en-US" sz="1050">
                <a:solidFill>
                  <a:srgbClr val="002060"/>
                </a:solidFill>
                <a:latin typeface="Consolas"/>
              </a:rPr>
              <a:t>filters the newly </a:t>
            </a:r>
            <a:br>
              <a:rPr lang="en-US" sz="1050">
                <a:latin typeface="Consolas"/>
              </a:rPr>
            </a:br>
            <a:r>
              <a:rPr lang="en-US" sz="1050">
                <a:solidFill>
                  <a:srgbClr val="002060"/>
                </a:solidFill>
                <a:latin typeface="Consolas"/>
              </a:rPr>
              <a:t>ingested data</a:t>
            </a:r>
            <a:endParaRPr lang="en-US" sz="1050">
              <a:cs typeface="Calibri"/>
            </a:endParaRPr>
          </a:p>
        </p:txBody>
      </p:sp>
      <p:pic>
        <p:nvPicPr>
          <p:cNvPr id="15" name="Picture 15" descr="Text&#10;&#10;Description automatically generated">
            <a:extLst>
              <a:ext uri="{FF2B5EF4-FFF2-40B4-BE49-F238E27FC236}">
                <a16:creationId xmlns:a16="http://schemas.microsoft.com/office/drawing/2014/main" id="{3B6DFF33-A73D-BC51-B809-16F11F08DBD1}"/>
              </a:ext>
            </a:extLst>
          </p:cNvPr>
          <p:cNvPicPr>
            <a:picLocks noChangeAspect="1"/>
          </p:cNvPicPr>
          <p:nvPr/>
        </p:nvPicPr>
        <p:blipFill>
          <a:blip r:embed="rId6"/>
          <a:stretch>
            <a:fillRect/>
          </a:stretch>
        </p:blipFill>
        <p:spPr>
          <a:xfrm>
            <a:off x="6092490" y="1971173"/>
            <a:ext cx="1390650" cy="609600"/>
          </a:xfrm>
          <a:prstGeom prst="rect">
            <a:avLst/>
          </a:prstGeom>
        </p:spPr>
      </p:pic>
    </p:spTree>
    <p:extLst>
      <p:ext uri="{BB962C8B-B14F-4D97-AF65-F5344CB8AC3E}">
        <p14:creationId xmlns:p14="http://schemas.microsoft.com/office/powerpoint/2010/main" val="248693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Real-time geospatial analytics for </a:t>
            </a:r>
            <a:r>
              <a:rPr lang="en-US" sz="2400" dirty="0" err="1"/>
              <a:t>OpenSky</a:t>
            </a:r>
            <a:r>
              <a:rPr lang="en-US" sz="2400" dirty="0"/>
              <a:t> network of aircraft tracker.</a:t>
            </a:r>
          </a:p>
          <a:p>
            <a:endParaRPr lang="en-US" sz="2400" dirty="0"/>
          </a:p>
          <a:p>
            <a:r>
              <a:rPr lang="en-US" sz="2400" dirty="0"/>
              <a:t>Explore data stored in the KQL Database using Kusto Query Language and a medallion architecture. </a:t>
            </a:r>
          </a:p>
          <a:p>
            <a:endParaRPr lang="en-US" sz="2400" dirty="0"/>
          </a:p>
          <a:p>
            <a:r>
              <a:rPr lang="en-US" sz="2400" dirty="0"/>
              <a:t>Functions transform data in real-time and provide semantic views for Power BI reports.</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it-IT" sz="1200" dirty="0"/>
              <a:t>04 - RTA Demo E2E - Intermediate</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34</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15990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2</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normAutofit fontScale="92500" lnSpcReduction="10000"/>
          </a:bodyPr>
          <a:lstStyle/>
          <a:p>
            <a:r>
              <a:rPr lang="en-US" sz="3800">
                <a:solidFill>
                  <a:schemeClr val="tx2"/>
                </a:solidFill>
              </a:rPr>
              <a:t>Lab 1</a:t>
            </a:r>
          </a:p>
          <a:p>
            <a:r>
              <a:rPr lang="en-US" sz="2800" b="0">
                <a:solidFill>
                  <a:schemeClr val="tx2"/>
                </a:solidFill>
                <a:latin typeface="Segoe UI" panose="020B0502040204020203" pitchFamily="34" charset="0"/>
                <a:cs typeface="Segoe UI" panose="020B0502040204020203" pitchFamily="34" charset="0"/>
              </a:rPr>
              <a:t>KQL Database Creation, Data Ingestion and Exploration</a:t>
            </a:r>
          </a:p>
          <a:p>
            <a:endParaRPr lang="en-US">
              <a:solidFill>
                <a:schemeClr val="tx2"/>
              </a:solidFill>
            </a:endParaRPr>
          </a:p>
        </p:txBody>
      </p:sp>
    </p:spTree>
    <p:extLst>
      <p:ext uri="{BB962C8B-B14F-4D97-AF65-F5344CB8AC3E}">
        <p14:creationId xmlns:p14="http://schemas.microsoft.com/office/powerpoint/2010/main" val="1114397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B580-84ED-644F-9C72-A2AD64995165}"/>
              </a:ext>
            </a:extLst>
          </p:cNvPr>
          <p:cNvSpPr>
            <a:spLocks noGrp="1"/>
          </p:cNvSpPr>
          <p:nvPr>
            <p:ph type="title"/>
          </p:nvPr>
        </p:nvSpPr>
        <p:spPr/>
        <p:txBody>
          <a:bodyPr/>
          <a:lstStyle/>
          <a:p>
            <a:r>
              <a:rPr lang="en-US"/>
              <a:t>Lab Guidelines </a:t>
            </a:r>
          </a:p>
        </p:txBody>
      </p:sp>
      <p:sp>
        <p:nvSpPr>
          <p:cNvPr id="3" name="Content Placeholder 2">
            <a:extLst>
              <a:ext uri="{FF2B5EF4-FFF2-40B4-BE49-F238E27FC236}">
                <a16:creationId xmlns:a16="http://schemas.microsoft.com/office/drawing/2014/main" id="{5B604C7C-8C79-A856-B8AE-7AE11B8E8FFC}"/>
              </a:ext>
            </a:extLst>
          </p:cNvPr>
          <p:cNvSpPr>
            <a:spLocks noGrp="1"/>
          </p:cNvSpPr>
          <p:nvPr>
            <p:ph idx="1"/>
          </p:nvPr>
        </p:nvSpPr>
        <p:spPr>
          <a:xfrm>
            <a:off x="584200" y="1688891"/>
            <a:ext cx="11018520" cy="4111834"/>
          </a:xfrm>
        </p:spPr>
        <p:txBody>
          <a:bodyPr vert="horz" wrap="square" lIns="0" tIns="0" rIns="0" bIns="0" rtlCol="0" anchor="t">
            <a:noAutofit/>
          </a:bodyPr>
          <a:lstStyle/>
          <a:p>
            <a:pPr marL="0" indent="0">
              <a:lnSpc>
                <a:spcPct val="200000"/>
              </a:lnSpc>
              <a:buNone/>
            </a:pPr>
            <a:r>
              <a:rPr lang="en-US" sz="1800" dirty="0">
                <a:cs typeface="Segoe UI"/>
              </a:rPr>
              <a:t>Combination of labs and open-hack. Use the links, hints, </a:t>
            </a:r>
            <a:r>
              <a:rPr lang="en-US" sz="1800" b="1" dirty="0">
                <a:cs typeface="Segoe UI"/>
              </a:rPr>
              <a:t>try to solve</a:t>
            </a:r>
            <a:r>
              <a:rPr lang="en-US" sz="1800" dirty="0">
                <a:cs typeface="Segoe UI"/>
              </a:rPr>
              <a:t>, or raise your hands.</a:t>
            </a:r>
          </a:p>
          <a:p>
            <a:pPr marL="0" indent="0">
              <a:lnSpc>
                <a:spcPct val="200000"/>
              </a:lnSpc>
              <a:buNone/>
            </a:pPr>
            <a:r>
              <a:rPr lang="en-US" sz="1800" dirty="0"/>
              <a:t>Screenshots are just examples. Your output may not exactly match the screenshots provided.</a:t>
            </a:r>
          </a:p>
          <a:p>
            <a:pPr marL="0" indent="0">
              <a:lnSpc>
                <a:spcPct val="200000"/>
              </a:lnSpc>
              <a:buNone/>
            </a:pPr>
            <a:r>
              <a:rPr lang="en-US" sz="1800" dirty="0">
                <a:cs typeface="Segoe UI"/>
              </a:rPr>
              <a:t>Please </a:t>
            </a:r>
            <a:r>
              <a:rPr lang="en-US" sz="1800" b="1" dirty="0">
                <a:cs typeface="Segoe UI"/>
              </a:rPr>
              <a:t>read the instructions</a:t>
            </a:r>
            <a:r>
              <a:rPr lang="en-US" sz="1800" dirty="0">
                <a:cs typeface="Segoe UI"/>
              </a:rPr>
              <a:t> carefully.</a:t>
            </a:r>
          </a:p>
          <a:p>
            <a:pPr marL="0" indent="0">
              <a:lnSpc>
                <a:spcPct val="200000"/>
              </a:lnSpc>
              <a:buNone/>
            </a:pPr>
            <a:r>
              <a:rPr lang="en-US" sz="1800" dirty="0"/>
              <a:t>Badging is yet to-be-determined. Badges for quiz completions are currently </a:t>
            </a:r>
            <a:r>
              <a:rPr lang="en-US" sz="1800" u="sng"/>
              <a:t>not</a:t>
            </a:r>
            <a:r>
              <a:rPr lang="en-US" sz="1800"/>
              <a:t> issued</a:t>
            </a:r>
            <a:r>
              <a:rPr lang="en-US" sz="1800" dirty="0"/>
              <a:t>.</a:t>
            </a:r>
          </a:p>
          <a:p>
            <a:pPr marL="0" indent="0">
              <a:lnSpc>
                <a:spcPct val="200000"/>
              </a:lnSpc>
              <a:buNone/>
            </a:pPr>
            <a:r>
              <a:rPr lang="en-US" sz="1800" dirty="0">
                <a:cs typeface="Segoe UI"/>
              </a:rPr>
              <a:t>We will help everyone complete the Labs.</a:t>
            </a:r>
          </a:p>
          <a:p>
            <a:pPr marL="0" indent="0">
              <a:lnSpc>
                <a:spcPct val="200000"/>
              </a:lnSpc>
              <a:buNone/>
            </a:pPr>
            <a:r>
              <a:rPr lang="en-US" sz="1800" dirty="0">
                <a:cs typeface="Segoe UI"/>
                <a:hlinkClick r:id="rId3"/>
              </a:rPr>
              <a:t>https://aka.ms/FabricRTAinaDay</a:t>
            </a:r>
            <a:r>
              <a:rPr lang="en-US" sz="1800" dirty="0">
                <a:cs typeface="Segoe UI"/>
              </a:rPr>
              <a:t>  &gt; start with </a:t>
            </a:r>
            <a:r>
              <a:rPr lang="en-US" sz="1800" b="1" dirty="0">
                <a:cs typeface="Segoe UI"/>
              </a:rPr>
              <a:t>Lab1.md</a:t>
            </a:r>
            <a:endParaRPr lang="en-US" sz="1800" b="1" dirty="0"/>
          </a:p>
        </p:txBody>
      </p:sp>
    </p:spTree>
    <p:extLst>
      <p:ext uri="{BB962C8B-B14F-4D97-AF65-F5344CB8AC3E}">
        <p14:creationId xmlns:p14="http://schemas.microsoft.com/office/powerpoint/2010/main" val="3843484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7A95-7848-C386-D615-F8F27A3399C9}"/>
              </a:ext>
            </a:extLst>
          </p:cNvPr>
          <p:cNvSpPr>
            <a:spLocks noGrp="1"/>
          </p:cNvSpPr>
          <p:nvPr>
            <p:ph type="title"/>
          </p:nvPr>
        </p:nvSpPr>
        <p:spPr>
          <a:xfrm>
            <a:off x="78740" y="20551"/>
            <a:ext cx="11139854" cy="930447"/>
          </a:xfrm>
        </p:spPr>
        <p:txBody>
          <a:bodyPr vert="horz" lIns="91440" tIns="45720" rIns="91440" bIns="45720" rtlCol="0" anchor="b">
            <a:normAutofit/>
          </a:bodyPr>
          <a:lstStyle/>
          <a:p>
            <a:pPr algn="ctr"/>
            <a:r>
              <a:rPr lang="en-US" sz="5400">
                <a:solidFill>
                  <a:srgbClr val="FFFFFF"/>
                </a:solidFill>
              </a:rPr>
              <a:t>ADX-In-A-Day resources</a:t>
            </a:r>
          </a:p>
        </p:txBody>
      </p:sp>
      <p:sp>
        <p:nvSpPr>
          <p:cNvPr id="12" name="TextBox 11">
            <a:extLst>
              <a:ext uri="{FF2B5EF4-FFF2-40B4-BE49-F238E27FC236}">
                <a16:creationId xmlns:a16="http://schemas.microsoft.com/office/drawing/2014/main" id="{C02E9AEB-EA92-558B-9D29-15C92E35AF58}"/>
              </a:ext>
            </a:extLst>
          </p:cNvPr>
          <p:cNvSpPr txBox="1"/>
          <p:nvPr/>
        </p:nvSpPr>
        <p:spPr>
          <a:xfrm>
            <a:off x="3935623" y="721128"/>
            <a:ext cx="4320753" cy="461665"/>
          </a:xfrm>
          <a:prstGeom prst="rect">
            <a:avLst/>
          </a:prstGeom>
          <a:noFill/>
        </p:spPr>
        <p:txBody>
          <a:bodyPr wrap="square" lIns="91440" tIns="45720" rIns="91440" bIns="45720" rtlCol="0" anchor="t">
            <a:spAutoFit/>
          </a:bodyPr>
          <a:lstStyle/>
          <a:p>
            <a:pPr algn="ctr"/>
            <a:r>
              <a:rPr lang="en-US" sz="2400">
                <a:solidFill>
                  <a:srgbClr val="666666"/>
                </a:solidFill>
                <a:hlinkClick r:id="rId3"/>
              </a:rPr>
              <a:t>aka.ms/</a:t>
            </a:r>
            <a:r>
              <a:rPr lang="en-US" sz="2400" err="1">
                <a:solidFill>
                  <a:srgbClr val="666666"/>
                </a:solidFill>
                <a:hlinkClick r:id="rId3"/>
              </a:rPr>
              <a:t>FabricRTAinADay</a:t>
            </a:r>
            <a:r>
              <a:rPr lang="en-US" sz="2400">
                <a:solidFill>
                  <a:srgbClr val="666666"/>
                </a:solidFill>
              </a:rPr>
              <a:t> </a:t>
            </a:r>
            <a:endParaRPr lang="en-US" sz="2000"/>
          </a:p>
        </p:txBody>
      </p:sp>
      <p:sp>
        <p:nvSpPr>
          <p:cNvPr id="15" name="TextBox 14">
            <a:extLst>
              <a:ext uri="{FF2B5EF4-FFF2-40B4-BE49-F238E27FC236}">
                <a16:creationId xmlns:a16="http://schemas.microsoft.com/office/drawing/2014/main" id="{053FF445-1BE1-7ED8-6482-C647F40A31E1}"/>
              </a:ext>
            </a:extLst>
          </p:cNvPr>
          <p:cNvSpPr txBox="1"/>
          <p:nvPr/>
        </p:nvSpPr>
        <p:spPr>
          <a:xfrm>
            <a:off x="6368433" y="2736502"/>
            <a:ext cx="4919602" cy="1384995"/>
          </a:xfrm>
          <a:prstGeom prst="rect">
            <a:avLst/>
          </a:prstGeom>
          <a:noFill/>
        </p:spPr>
        <p:txBody>
          <a:bodyPr wrap="square" lIns="91440" tIns="45720" rIns="91440" bIns="45720" rtlCol="0" anchor="t">
            <a:spAutoFit/>
          </a:bodyPr>
          <a:lstStyle/>
          <a:p>
            <a:pPr algn="ctr"/>
            <a:r>
              <a:rPr lang="en-IN" sz="2800" dirty="0"/>
              <a:t>Quizzes can be re-attempted, and will help guide your answers</a:t>
            </a:r>
            <a:endParaRPr lang="en-US" sz="2400" dirty="0">
              <a:cs typeface="Segoe UI"/>
            </a:endParaRPr>
          </a:p>
        </p:txBody>
      </p:sp>
      <p:sp>
        <p:nvSpPr>
          <p:cNvPr id="16" name="Rectangle 15">
            <a:extLst>
              <a:ext uri="{FF2B5EF4-FFF2-40B4-BE49-F238E27FC236}">
                <a16:creationId xmlns:a16="http://schemas.microsoft.com/office/drawing/2014/main" id="{EEEA7991-087F-3656-6404-2A73B43CD6CE}"/>
              </a:ext>
            </a:extLst>
          </p:cNvPr>
          <p:cNvSpPr/>
          <p:nvPr/>
        </p:nvSpPr>
        <p:spPr>
          <a:xfrm>
            <a:off x="2195493" y="5334574"/>
            <a:ext cx="1284327" cy="1200329"/>
          </a:xfrm>
          <a:prstGeom prst="rect">
            <a:avLst/>
          </a:prstGeom>
          <a:noFill/>
        </p:spPr>
        <p:txBody>
          <a:bodyPr wrap="none" lIns="91440" tIns="45720" rIns="91440" bIns="45720" anchor="t">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hlinkClick r:id="rId4">
                  <a:extLst>
                    <a:ext uri="{A12FA001-AC4F-418D-AE19-62706E023703}">
                      <ahyp:hlinkClr xmlns:ahyp="http://schemas.microsoft.com/office/drawing/2018/hyperlinkcolor" val="tx"/>
                    </a:ext>
                  </a:extLst>
                </a:hlinkClick>
              </a:rPr>
              <a:t>Lab 1</a:t>
            </a:r>
          </a:p>
          <a:p>
            <a:pPr algn="ctr"/>
            <a:r>
              <a:rPr lang="en-US" sz="3600">
                <a:ln w="0"/>
                <a:solidFill>
                  <a:schemeClr val="accent1"/>
                </a:solidFill>
                <a:effectLst>
                  <a:outerShdw blurRad="38100" dist="25400" dir="5400000" algn="ctr" rotWithShape="0">
                    <a:srgbClr val="6E747A">
                      <a:alpha val="43000"/>
                    </a:srgbClr>
                  </a:outerShdw>
                </a:effectLst>
                <a:hlinkClick r:id="rId5">
                  <a:extLst>
                    <a:ext uri="{A12FA001-AC4F-418D-AE19-62706E023703}">
                      <ahyp:hlinkClr xmlns:ahyp="http://schemas.microsoft.com/office/drawing/2018/hyperlinkcolor" val="tx"/>
                    </a:ext>
                  </a:extLst>
                </a:hlinkClick>
              </a:rPr>
              <a:t>Lab 2</a:t>
            </a:r>
            <a:endParaRPr lang="en-US" sz="3600" b="0" cap="none" spc="0">
              <a:ln w="0"/>
              <a:solidFill>
                <a:schemeClr val="accent1"/>
              </a:solidFill>
              <a:effectLst>
                <a:outerShdw blurRad="38100" dist="25400" dir="5400000" algn="ctr" rotWithShape="0">
                  <a:srgbClr val="6E747A">
                    <a:alpha val="43000"/>
                  </a:srgbClr>
                </a:outerShdw>
              </a:effectLst>
              <a:cs typeface="Segoe UI"/>
              <a:hlinkClick r:id="rId5">
                <a:extLst>
                  <a:ext uri="{A12FA001-AC4F-418D-AE19-62706E023703}">
                    <ahyp:hlinkClr xmlns:ahyp="http://schemas.microsoft.com/office/drawing/2018/hyperlinkcolor" val="tx"/>
                  </a:ext>
                </a:extLst>
              </a:hlinkClick>
            </a:endParaRPr>
          </a:p>
        </p:txBody>
      </p:sp>
      <p:sp>
        <p:nvSpPr>
          <p:cNvPr id="22" name="Rectangle 21">
            <a:extLst>
              <a:ext uri="{FF2B5EF4-FFF2-40B4-BE49-F238E27FC236}">
                <a16:creationId xmlns:a16="http://schemas.microsoft.com/office/drawing/2014/main" id="{E337E594-3DAE-DF43-022A-E30B464B5E55}"/>
              </a:ext>
            </a:extLst>
          </p:cNvPr>
          <p:cNvSpPr/>
          <p:nvPr/>
        </p:nvSpPr>
        <p:spPr>
          <a:xfrm>
            <a:off x="7502393" y="5321587"/>
            <a:ext cx="2651688" cy="1200329"/>
          </a:xfrm>
          <a:prstGeom prst="rect">
            <a:avLst/>
          </a:prstGeom>
          <a:noFill/>
        </p:spPr>
        <p:txBody>
          <a:bodyPr wrap="square" lIns="91440" tIns="45720" rIns="91440" bIns="45720" anchor="t">
            <a:spAutoFit/>
          </a:bodyPr>
          <a:lstStyle/>
          <a:p>
            <a:pPr algn="ct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Lab </a:t>
            </a:r>
            <a:r>
              <a:rPr lang="en-US" sz="3600" b="0" cap="none" spc="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1</a:t>
            </a: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 - Quiz</a:t>
            </a:r>
            <a:endParaRPr lang="en-US" sz="360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7">
                  <a:extLst>
                    <a:ext uri="{A12FA001-AC4F-418D-AE19-62706E023703}">
                      <ahyp:hlinkClr xmlns:ahyp="http://schemas.microsoft.com/office/drawing/2018/hyperlinkcolor" val="tx"/>
                    </a:ext>
                  </a:extLst>
                </a:hlinkClick>
              </a:rPr>
              <a:t>Lab 2 - Quiz</a:t>
            </a:r>
            <a:endParaRPr lang="en-US">
              <a:solidFill>
                <a:schemeClr val="accent1"/>
              </a:solidFill>
            </a:endParaRPr>
          </a:p>
        </p:txBody>
      </p:sp>
      <p:pic>
        <p:nvPicPr>
          <p:cNvPr id="6" name="Picture 2">
            <a:extLst>
              <a:ext uri="{FF2B5EF4-FFF2-40B4-BE49-F238E27FC236}">
                <a16:creationId xmlns:a16="http://schemas.microsoft.com/office/drawing/2014/main" id="{7A7D0776-F069-FB23-3ED3-AF3D09AD25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3965" y="1702249"/>
            <a:ext cx="3856638" cy="3453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140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3</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lstStyle/>
          <a:p>
            <a:r>
              <a:rPr lang="en-US">
                <a:solidFill>
                  <a:schemeClr val="tx2"/>
                </a:solidFill>
              </a:rPr>
              <a:t>Presentation Part 2</a:t>
            </a:r>
          </a:p>
        </p:txBody>
      </p:sp>
    </p:spTree>
    <p:extLst>
      <p:ext uri="{BB962C8B-B14F-4D97-AF65-F5344CB8AC3E}">
        <p14:creationId xmlns:p14="http://schemas.microsoft.com/office/powerpoint/2010/main" val="1694935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774700" y="762000"/>
            <a:ext cx="3595973" cy="904875"/>
          </a:xfrm>
        </p:spPr>
        <p:txBody>
          <a:bodyPr>
            <a:normAutofit/>
          </a:bodyPr>
          <a:lstStyle/>
          <a:p>
            <a:r>
              <a:rPr lang="en-US">
                <a:solidFill>
                  <a:srgbClr val="000000"/>
                </a:solidFill>
              </a:rPr>
              <a:t>Let statements</a:t>
            </a: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5857875" y="1415903"/>
            <a:ext cx="5800725" cy="4729054"/>
          </a:xfrm>
        </p:spPr>
        <p:txBody>
          <a:bodyPr anchor="ctr">
            <a:normAutofit lnSpcReduction="10000"/>
          </a:bodyPr>
          <a:lstStyle/>
          <a:p>
            <a:pPr marL="0" indent="0">
              <a:lnSpc>
                <a:spcPct val="110000"/>
              </a:lnSpc>
              <a:spcBef>
                <a:spcPts val="0"/>
              </a:spcBef>
              <a:buNone/>
            </a:pPr>
            <a:r>
              <a:rPr lang="en-US" sz="1800" b="1"/>
              <a:t>Essentially</a:t>
            </a:r>
          </a:p>
          <a:p>
            <a:pPr marL="0" indent="0">
              <a:lnSpc>
                <a:spcPct val="110000"/>
              </a:lnSpc>
              <a:spcBef>
                <a:spcPts val="0"/>
              </a:spcBef>
              <a:buNone/>
            </a:pPr>
            <a:r>
              <a:rPr lang="en-US" sz="1800"/>
              <a:t>Named expression or function, defined and used in a query scope</a:t>
            </a:r>
          </a:p>
          <a:p>
            <a:pPr marL="0" indent="0">
              <a:lnSpc>
                <a:spcPct val="110000"/>
              </a:lnSpc>
              <a:spcBef>
                <a:spcPts val="0"/>
              </a:spcBef>
              <a:buNone/>
            </a:pPr>
            <a:endParaRPr lang="en-US" sz="1800"/>
          </a:p>
          <a:p>
            <a:pPr marL="0" indent="0">
              <a:lnSpc>
                <a:spcPct val="110000"/>
              </a:lnSpc>
              <a:spcBef>
                <a:spcPts val="0"/>
              </a:spcBef>
              <a:buNone/>
            </a:pPr>
            <a:r>
              <a:rPr lang="en-US" sz="1800" b="1"/>
              <a:t>Usage</a:t>
            </a:r>
            <a:r>
              <a:rPr lang="en-US" sz="1800"/>
              <a:t> </a:t>
            </a:r>
          </a:p>
          <a:p>
            <a:pPr marL="0" lvl="1" indent="0">
              <a:lnSpc>
                <a:spcPct val="110000"/>
              </a:lnSpc>
              <a:spcBef>
                <a:spcPts val="0"/>
              </a:spcBef>
              <a:buNone/>
            </a:pPr>
            <a:r>
              <a:rPr lang="en-US" sz="1800"/>
              <a:t>let foo =  T | where … ;</a:t>
            </a:r>
          </a:p>
          <a:p>
            <a:pPr marL="0" lvl="1" indent="0">
              <a:lnSpc>
                <a:spcPct val="110000"/>
              </a:lnSpc>
              <a:spcBef>
                <a:spcPts val="0"/>
              </a:spcBef>
              <a:buNone/>
            </a:pPr>
            <a:r>
              <a:rPr lang="en-US" sz="1800"/>
              <a:t>let bar = (</a:t>
            </a:r>
            <a:r>
              <a:rPr lang="en-US" sz="1800" err="1"/>
              <a:t>val:string</a:t>
            </a:r>
            <a:r>
              <a:rPr lang="en-US" sz="1800"/>
              <a:t>) { … };</a:t>
            </a:r>
          </a:p>
          <a:p>
            <a:pPr marL="0" indent="0">
              <a:lnSpc>
                <a:spcPct val="110000"/>
              </a:lnSpc>
              <a:spcBef>
                <a:spcPts val="0"/>
              </a:spcBef>
              <a:buNone/>
            </a:pPr>
            <a:endParaRPr lang="en-US" sz="1800" b="1"/>
          </a:p>
          <a:p>
            <a:pPr marL="0" indent="0">
              <a:lnSpc>
                <a:spcPct val="110000"/>
              </a:lnSpc>
              <a:spcBef>
                <a:spcPts val="0"/>
              </a:spcBef>
              <a:buNone/>
            </a:pPr>
            <a:r>
              <a:rPr lang="en-US" sz="1800" b="1"/>
              <a:t>Schema</a:t>
            </a:r>
          </a:p>
          <a:p>
            <a:pPr marL="0" indent="0">
              <a:lnSpc>
                <a:spcPct val="110000"/>
              </a:lnSpc>
              <a:spcBef>
                <a:spcPts val="0"/>
              </a:spcBef>
              <a:buNone/>
            </a:pPr>
            <a:r>
              <a:rPr lang="en-US" sz="1800"/>
              <a:t>Scalar or tabular</a:t>
            </a:r>
          </a:p>
          <a:p>
            <a:pPr marL="0" indent="0">
              <a:lnSpc>
                <a:spcPct val="110000"/>
              </a:lnSpc>
              <a:spcBef>
                <a:spcPts val="0"/>
              </a:spcBef>
              <a:buNone/>
            </a:pPr>
            <a:endParaRPr lang="en-US" sz="1800"/>
          </a:p>
          <a:p>
            <a:pPr marL="0" indent="0">
              <a:lnSpc>
                <a:spcPct val="110000"/>
              </a:lnSpc>
              <a:spcBef>
                <a:spcPts val="0"/>
              </a:spcBef>
              <a:buNone/>
            </a:pPr>
            <a:r>
              <a:rPr lang="en-US" sz="1800" b="1"/>
              <a:t>Special powers</a:t>
            </a:r>
          </a:p>
          <a:p>
            <a:pPr marL="0" indent="0">
              <a:lnSpc>
                <a:spcPct val="110000"/>
              </a:lnSpc>
              <a:spcBef>
                <a:spcPts val="0"/>
              </a:spcBef>
              <a:buNone/>
            </a:pPr>
            <a:r>
              <a:rPr lang="en-US" sz="1800"/>
              <a:t>Can override table / stored function with the same name</a:t>
            </a:r>
          </a:p>
          <a:p>
            <a:pPr marL="0" indent="0">
              <a:lnSpc>
                <a:spcPct val="110000"/>
              </a:lnSpc>
              <a:spcBef>
                <a:spcPts val="0"/>
              </a:spcBef>
              <a:buNone/>
            </a:pPr>
            <a:endParaRPr lang="en-US" sz="1800"/>
          </a:p>
          <a:p>
            <a:pPr marL="0" indent="0">
              <a:lnSpc>
                <a:spcPct val="110000"/>
              </a:lnSpc>
              <a:spcBef>
                <a:spcPts val="0"/>
              </a:spcBef>
              <a:buNone/>
            </a:pPr>
            <a:r>
              <a:rPr lang="en-US" sz="1800" b="1"/>
              <a:t>Applications</a:t>
            </a:r>
            <a:endParaRPr lang="en-US" sz="1800"/>
          </a:p>
          <a:p>
            <a:pPr marL="285750" lvl="1" indent="-285750">
              <a:lnSpc>
                <a:spcPct val="110000"/>
              </a:lnSpc>
              <a:spcBef>
                <a:spcPts val="0"/>
              </a:spcBef>
              <a:buFont typeface="Arial" panose="020B0604020202020204" pitchFamily="34" charset="0"/>
              <a:buChar char="•"/>
            </a:pPr>
            <a:r>
              <a:rPr lang="en-US" sz="1800"/>
              <a:t>Reusing language expressions</a:t>
            </a:r>
          </a:p>
          <a:p>
            <a:pPr marL="285750" lvl="1" indent="-285750">
              <a:lnSpc>
                <a:spcPct val="110000"/>
              </a:lnSpc>
              <a:spcBef>
                <a:spcPts val="0"/>
              </a:spcBef>
              <a:buFont typeface="Arial" panose="020B0604020202020204" pitchFamily="34" charset="0"/>
              <a:buChar char="•"/>
            </a:pPr>
            <a:r>
              <a:rPr lang="en-US" sz="1800"/>
              <a:t>Mid-tier exposing Logical Model (see also: restrict)</a:t>
            </a:r>
          </a:p>
        </p:txBody>
      </p:sp>
      <p:pic>
        <p:nvPicPr>
          <p:cNvPr id="6" name="Picture 5">
            <a:extLst>
              <a:ext uri="{FF2B5EF4-FFF2-40B4-BE49-F238E27FC236}">
                <a16:creationId xmlns:a16="http://schemas.microsoft.com/office/drawing/2014/main" id="{B584A1D6-1E73-C173-9FFA-61C0809E8A22}"/>
              </a:ext>
            </a:extLst>
          </p:cNvPr>
          <p:cNvPicPr>
            <a:picLocks noChangeAspect="1"/>
          </p:cNvPicPr>
          <p:nvPr/>
        </p:nvPicPr>
        <p:blipFill>
          <a:blip r:embed="rId2"/>
          <a:stretch>
            <a:fillRect/>
          </a:stretch>
        </p:blipFill>
        <p:spPr>
          <a:xfrm>
            <a:off x="667056" y="2592760"/>
            <a:ext cx="4007581" cy="2326500"/>
          </a:xfrm>
          <a:prstGeom prst="rect">
            <a:avLst/>
          </a:prstGeom>
        </p:spPr>
      </p:pic>
    </p:spTree>
    <p:extLst>
      <p:ext uri="{BB962C8B-B14F-4D97-AF65-F5344CB8AC3E}">
        <p14:creationId xmlns:p14="http://schemas.microsoft.com/office/powerpoint/2010/main" val="36708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BCCA6F-8DBC-F3A3-5125-0D488C12BF12}"/>
              </a:ext>
              <a:ext uri="{C183D7F6-B498-43B3-948B-1728B52AA6E4}">
                <adec:decorative xmlns:adec="http://schemas.microsoft.com/office/drawing/2017/decorative" val="1"/>
              </a:ext>
            </a:extLst>
          </p:cNvPr>
          <p:cNvGrpSpPr/>
          <p:nvPr/>
        </p:nvGrpSpPr>
        <p:grpSpPr>
          <a:xfrm>
            <a:off x="8957682" y="2339127"/>
            <a:ext cx="2631967" cy="3272239"/>
            <a:chOff x="8957682" y="2339127"/>
            <a:chExt cx="2631967" cy="3272239"/>
          </a:xfrm>
        </p:grpSpPr>
        <p:sp>
          <p:nvSpPr>
            <p:cNvPr id="3" name="Rounded Rectangle 2">
              <a:extLst>
                <a:ext uri="{FF2B5EF4-FFF2-40B4-BE49-F238E27FC236}">
                  <a16:creationId xmlns:a16="http://schemas.microsoft.com/office/drawing/2014/main" id="{05F46EB4-5C22-8A41-11B7-0F6EDD8CC384}"/>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Rectangle: Rounded Corners 5">
              <a:extLst>
                <a:ext uri="{FF2B5EF4-FFF2-40B4-BE49-F238E27FC236}">
                  <a16:creationId xmlns:a16="http://schemas.microsoft.com/office/drawing/2014/main" id="{B9F9E3DB-0CFE-78BA-5D87-9E595069722B}"/>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cxnSp>
          <p:nvCxnSpPr>
            <p:cNvPr id="5" name="Straight Connector 4">
              <a:extLst>
                <a:ext uri="{FF2B5EF4-FFF2-40B4-BE49-F238E27FC236}">
                  <a16:creationId xmlns:a16="http://schemas.microsoft.com/office/drawing/2014/main" id="{122E6879-B8CC-2E97-0E26-4656147B9389}"/>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1247B55-9A36-505A-FBFF-1CE50BB8577A}"/>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E3CD22-4876-5DC5-38BE-E2FDC80D7DF9}"/>
                </a:ext>
              </a:extLst>
            </p:cNvPr>
            <p:cNvSpPr txBox="1">
              <a:spLocks/>
            </p:cNvSpPr>
            <p:nvPr/>
          </p:nvSpPr>
          <p:spPr>
            <a:xfrm>
              <a:off x="8957682" y="4024068"/>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11" name="TextBox 10">
              <a:extLst>
                <a:ext uri="{FF2B5EF4-FFF2-40B4-BE49-F238E27FC236}">
                  <a16:creationId xmlns:a16="http://schemas.microsoft.com/office/drawing/2014/main" id="{1F234484-F98E-7DBA-D7DC-33F583DCDD91}"/>
                </a:ext>
              </a:extLst>
            </p:cNvPr>
            <p:cNvSpPr txBox="1">
              <a:spLocks/>
            </p:cNvSpPr>
            <p:nvPr/>
          </p:nvSpPr>
          <p:spPr>
            <a:xfrm>
              <a:off x="8957682" y="4502699"/>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GPT on your data</a:t>
              </a:r>
            </a:p>
          </p:txBody>
        </p:sp>
        <p:sp>
          <p:nvSpPr>
            <p:cNvPr id="12" name="TextBox 11">
              <a:extLst>
                <a:ext uri="{FF2B5EF4-FFF2-40B4-BE49-F238E27FC236}">
                  <a16:creationId xmlns:a16="http://schemas.microsoft.com/office/drawing/2014/main" id="{6B947272-8569-2270-F0F4-8DA7ACD82FE9}"/>
                </a:ext>
              </a:extLst>
            </p:cNvPr>
            <p:cNvSpPr txBox="1">
              <a:spLocks/>
            </p:cNvSpPr>
            <p:nvPr/>
          </p:nvSpPr>
          <p:spPr>
            <a:xfrm>
              <a:off x="8957682" y="4981330"/>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grpSp>
      <p:pic>
        <p:nvPicPr>
          <p:cNvPr id="16" name="Picture 15" descr="Icon&#10;&#10;Description automatically generated">
            <a:extLst>
              <a:ext uri="{FF2B5EF4-FFF2-40B4-BE49-F238E27FC236}">
                <a16:creationId xmlns:a16="http://schemas.microsoft.com/office/drawing/2014/main" id="{768AA388-A05C-12CA-D130-5EC3A7FE49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17" name="Straight Connector 16">
            <a:extLst>
              <a:ext uri="{FF2B5EF4-FFF2-40B4-BE49-F238E27FC236}">
                <a16:creationId xmlns:a16="http://schemas.microsoft.com/office/drawing/2014/main" id="{45CFE6A8-A3B8-0CDD-2527-103C17E3EFDF}"/>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8FE306C0-780B-98EA-C111-AD9E46452E75}"/>
              </a:ext>
            </a:extLst>
          </p:cNvPr>
          <p:cNvSpPr txBox="1">
            <a:spLocks noGrp="1"/>
          </p:cNvSpPr>
          <p:nvPr>
            <p:ph type="title" idx="4294967295"/>
          </p:nvPr>
        </p:nvSpPr>
        <p:spPr>
          <a:xfrm>
            <a:off x="2179645" y="494908"/>
            <a:ext cx="942713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666666"/>
                </a:solidFill>
                <a:effectLst/>
                <a:uLnTx/>
                <a:uFillTx/>
                <a:latin typeface="Segoe UI Semibold"/>
                <a:ea typeface="+mn-ea"/>
                <a:cs typeface="Segoe UI" pitchFamily="34" charset="0"/>
              </a:rPr>
              <a:t>Microsoft Fabric</a:t>
            </a:r>
          </a:p>
        </p:txBody>
      </p:sp>
      <p:sp>
        <p:nvSpPr>
          <p:cNvPr id="19" name="Text Placeholder 103">
            <a:extLst>
              <a:ext uri="{FF2B5EF4-FFF2-40B4-BE49-F238E27FC236}">
                <a16:creationId xmlns:a16="http://schemas.microsoft.com/office/drawing/2014/main" id="{79B859B8-5B72-4F61-3AE6-09658EB05F93}"/>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grpSp>
        <p:nvGrpSpPr>
          <p:cNvPr id="7" name="Group 6">
            <a:extLst>
              <a:ext uri="{FF2B5EF4-FFF2-40B4-BE49-F238E27FC236}">
                <a16:creationId xmlns:a16="http://schemas.microsoft.com/office/drawing/2014/main" id="{086D9351-614E-3FB3-F7AE-8DEBBD7A8D8D}"/>
              </a:ext>
              <a:ext uri="{C183D7F6-B498-43B3-948B-1728B52AA6E4}">
                <adec:decorative xmlns:adec="http://schemas.microsoft.com/office/drawing/2017/decorative" val="1"/>
              </a:ext>
            </a:extLst>
          </p:cNvPr>
          <p:cNvGrpSpPr/>
          <p:nvPr/>
        </p:nvGrpSpPr>
        <p:grpSpPr>
          <a:xfrm>
            <a:off x="602352" y="2339127"/>
            <a:ext cx="2631967" cy="3272239"/>
            <a:chOff x="602352" y="2339127"/>
            <a:chExt cx="2631967" cy="3272239"/>
          </a:xfrm>
        </p:grpSpPr>
        <p:sp>
          <p:nvSpPr>
            <p:cNvPr id="13" name="Rounded Rectangle 12">
              <a:extLst>
                <a:ext uri="{FF2B5EF4-FFF2-40B4-BE49-F238E27FC236}">
                  <a16:creationId xmlns:a16="http://schemas.microsoft.com/office/drawing/2014/main" id="{CAD5C70B-8DE5-4437-DE5F-B69B397B4643}"/>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Rectangle: Rounded Corners 5">
              <a:extLst>
                <a:ext uri="{FF2B5EF4-FFF2-40B4-BE49-F238E27FC236}">
                  <a16:creationId xmlns:a16="http://schemas.microsoft.com/office/drawing/2014/main" id="{D10D4369-CCC6-E00C-2AE8-33663FF64BEE}"/>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21" name="Straight Connector 20">
              <a:extLst>
                <a:ext uri="{FF2B5EF4-FFF2-40B4-BE49-F238E27FC236}">
                  <a16:creationId xmlns:a16="http://schemas.microsoft.com/office/drawing/2014/main" id="{71F9B47B-5A09-F020-C5A8-0481D8094530}"/>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6AB0802-CEAD-4246-42A0-D588A935ED30}"/>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0ED0090-535E-9F6B-6737-FA80FFA5DE20}"/>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46" name="TextBox 45">
              <a:extLst>
                <a:ext uri="{FF2B5EF4-FFF2-40B4-BE49-F238E27FC236}">
                  <a16:creationId xmlns:a16="http://schemas.microsoft.com/office/drawing/2014/main" id="{74B96D2B-1B25-146F-DEDE-91E87733244E}"/>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C96C7E02-86A6-757C-BE4D-8F104D46629A}"/>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grpSp>
      <p:grpSp>
        <p:nvGrpSpPr>
          <p:cNvPr id="8" name="Group 7">
            <a:extLst>
              <a:ext uri="{FF2B5EF4-FFF2-40B4-BE49-F238E27FC236}">
                <a16:creationId xmlns:a16="http://schemas.microsoft.com/office/drawing/2014/main" id="{41520FE7-C86A-0FB0-E71E-AD2A478B0843}"/>
              </a:ext>
              <a:ext uri="{C183D7F6-B498-43B3-948B-1728B52AA6E4}">
                <adec:decorative xmlns:adec="http://schemas.microsoft.com/office/drawing/2017/decorative" val="1"/>
              </a:ext>
            </a:extLst>
          </p:cNvPr>
          <p:cNvGrpSpPr/>
          <p:nvPr/>
        </p:nvGrpSpPr>
        <p:grpSpPr>
          <a:xfrm>
            <a:off x="3387462" y="2339127"/>
            <a:ext cx="2631967" cy="3272239"/>
            <a:chOff x="3387462" y="2339127"/>
            <a:chExt cx="2631967" cy="3272239"/>
          </a:xfrm>
        </p:grpSpPr>
        <p:sp>
          <p:nvSpPr>
            <p:cNvPr id="14" name="Rounded Rectangle 13">
              <a:extLst>
                <a:ext uri="{FF2B5EF4-FFF2-40B4-BE49-F238E27FC236}">
                  <a16:creationId xmlns:a16="http://schemas.microsoft.com/office/drawing/2014/main" id="{29ABF7AC-FB64-695C-ED73-AFB80D02701B}"/>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8" name="Rectangle: Rounded Corners 5">
              <a:extLst>
                <a:ext uri="{FF2B5EF4-FFF2-40B4-BE49-F238E27FC236}">
                  <a16:creationId xmlns:a16="http://schemas.microsoft.com/office/drawing/2014/main" id="{962FCC76-A272-D391-23E0-A4498DF733C9}"/>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cxnSp>
          <p:nvCxnSpPr>
            <p:cNvPr id="48" name="Straight Connector 47">
              <a:extLst>
                <a:ext uri="{FF2B5EF4-FFF2-40B4-BE49-F238E27FC236}">
                  <a16:creationId xmlns:a16="http://schemas.microsoft.com/office/drawing/2014/main" id="{EC0A8BF0-D178-CBB9-3429-8968C1730DB1}"/>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2948BF-86FE-9B2D-CD6F-4C6412AA1E77}"/>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303D3E3-8ABF-B152-D114-B0FDB7675421}"/>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51" name="TextBox 50">
              <a:extLst>
                <a:ext uri="{FF2B5EF4-FFF2-40B4-BE49-F238E27FC236}">
                  <a16:creationId xmlns:a16="http://schemas.microsoft.com/office/drawing/2014/main" id="{7A9F4471-E262-F71E-8578-085D36AF5B12}"/>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52" name="TextBox 51">
              <a:extLst>
                <a:ext uri="{FF2B5EF4-FFF2-40B4-BE49-F238E27FC236}">
                  <a16:creationId xmlns:a16="http://schemas.microsoft.com/office/drawing/2014/main" id="{95ECB768-2C9E-AD17-53CE-9F6ED6D921EF}"/>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grpSp>
      <p:grpSp>
        <p:nvGrpSpPr>
          <p:cNvPr id="9" name="Group 8">
            <a:extLst>
              <a:ext uri="{FF2B5EF4-FFF2-40B4-BE49-F238E27FC236}">
                <a16:creationId xmlns:a16="http://schemas.microsoft.com/office/drawing/2014/main" id="{3BF562C8-5221-4AEB-7B87-C37AA24F5C75}"/>
              </a:ext>
              <a:ext uri="{C183D7F6-B498-43B3-948B-1728B52AA6E4}">
                <adec:decorative xmlns:adec="http://schemas.microsoft.com/office/drawing/2017/decorative" val="1"/>
              </a:ext>
            </a:extLst>
          </p:cNvPr>
          <p:cNvGrpSpPr/>
          <p:nvPr/>
        </p:nvGrpSpPr>
        <p:grpSpPr>
          <a:xfrm>
            <a:off x="6172572" y="2339127"/>
            <a:ext cx="2631967" cy="3272239"/>
            <a:chOff x="6172572" y="2339127"/>
            <a:chExt cx="2631967" cy="3272239"/>
          </a:xfrm>
        </p:grpSpPr>
        <p:sp>
          <p:nvSpPr>
            <p:cNvPr id="15" name="Rounded Rectangle 14">
              <a:extLst>
                <a:ext uri="{FF2B5EF4-FFF2-40B4-BE49-F238E27FC236}">
                  <a16:creationId xmlns:a16="http://schemas.microsoft.com/office/drawing/2014/main" id="{3D5DB5BA-9C52-09DF-A8A9-486D59F59978}"/>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3" name="Rectangle: Rounded Corners 5">
              <a:extLst>
                <a:ext uri="{FF2B5EF4-FFF2-40B4-BE49-F238E27FC236}">
                  <a16:creationId xmlns:a16="http://schemas.microsoft.com/office/drawing/2014/main" id="{BB7E2789-8756-D5CD-6C0C-ADB60CADBC06}"/>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cxnSp>
          <p:nvCxnSpPr>
            <p:cNvPr id="53" name="Straight Connector 52">
              <a:extLst>
                <a:ext uri="{FF2B5EF4-FFF2-40B4-BE49-F238E27FC236}">
                  <a16:creationId xmlns:a16="http://schemas.microsoft.com/office/drawing/2014/main" id="{647CB556-C229-496C-3327-C99652FF21A0}"/>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1D94D93-3873-2EE5-FEC8-09F23D680F52}"/>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5CEF7B4-9B6A-FE72-DBC6-A08C3489E614}"/>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56" name="TextBox 55">
              <a:extLst>
                <a:ext uri="{FF2B5EF4-FFF2-40B4-BE49-F238E27FC236}">
                  <a16:creationId xmlns:a16="http://schemas.microsoft.com/office/drawing/2014/main" id="{6A151F0B-8A34-65AE-67A1-F3D24D33C386}"/>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57" name="TextBox 56">
              <a:extLst>
                <a:ext uri="{FF2B5EF4-FFF2-40B4-BE49-F238E27FC236}">
                  <a16:creationId xmlns:a16="http://schemas.microsoft.com/office/drawing/2014/main" id="{9DE792C2-6627-AC2F-2162-DCEC706081B0}"/>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grpSp>
    </p:spTree>
    <p:extLst>
      <p:ext uri="{BB962C8B-B14F-4D97-AF65-F5344CB8AC3E}">
        <p14:creationId xmlns:p14="http://schemas.microsoft.com/office/powerpoint/2010/main" val="1717072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200"/>
                                  </p:stCondLst>
                                  <p:childTnLst>
                                    <p:animMotion origin="layout" path="M -3.125E-6 2.59259E-6 L -3.125E-6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4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400"/>
                                  </p:stCondLst>
                                  <p:childTnLst>
                                    <p:animMotion origin="layout" path="M -3.125E-6 2.59259E-6 L -3.125E-6 0.03541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600"/>
                                  </p:stCondLst>
                                  <p:childTnLst>
                                    <p:animMotion origin="layout" path="M -3.125E-6 2.59259E-6 L -3.125E-6 0.03541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nodeType="withEffect">
                                  <p:stCondLst>
                                    <p:cond delay="8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800"/>
                                  </p:stCondLst>
                                  <p:childTnLst>
                                    <p:animMotion origin="layout" path="M -3.125E-6 2.59259E-6 L -3.125E-6 0.03541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600">
                <a:solidFill>
                  <a:srgbClr val="000000"/>
                </a:solidFill>
                <a:latin typeface="Segoe UI Semibold"/>
              </a:rPr>
              <a:t>Parsing</a:t>
            </a:r>
          </a:p>
        </p:txBody>
      </p:sp>
      <p:grpSp>
        <p:nvGrpSpPr>
          <p:cNvPr id="2" name="Group 1">
            <a:extLst>
              <a:ext uri="{FF2B5EF4-FFF2-40B4-BE49-F238E27FC236}">
                <a16:creationId xmlns:a16="http://schemas.microsoft.com/office/drawing/2014/main" id="{A9F39347-4812-F557-E181-3582F62DB88E}"/>
              </a:ext>
            </a:extLst>
          </p:cNvPr>
          <p:cNvGrpSpPr/>
          <p:nvPr/>
        </p:nvGrpSpPr>
        <p:grpSpPr>
          <a:xfrm>
            <a:off x="8558837" y="950294"/>
            <a:ext cx="2093905" cy="5541008"/>
            <a:chOff x="8558837" y="950294"/>
            <a:chExt cx="2093905" cy="5541008"/>
          </a:xfrm>
        </p:grpSpPr>
        <p:pic>
          <p:nvPicPr>
            <p:cNvPr id="3" name="Picture 2">
              <a:extLst>
                <a:ext uri="{FF2B5EF4-FFF2-40B4-BE49-F238E27FC236}">
                  <a16:creationId xmlns:a16="http://schemas.microsoft.com/office/drawing/2014/main" id="{2B5542CA-617E-1D89-32A9-E6C01CC3FB55}"/>
                </a:ext>
              </a:extLst>
            </p:cNvPr>
            <p:cNvPicPr>
              <a:picLocks noChangeAspect="1"/>
            </p:cNvPicPr>
            <p:nvPr/>
          </p:nvPicPr>
          <p:blipFill rotWithShape="1">
            <a:blip r:embed="rId3"/>
            <a:srcRect l="3933"/>
            <a:stretch/>
          </p:blipFill>
          <p:spPr>
            <a:xfrm>
              <a:off x="8558837" y="2109799"/>
              <a:ext cx="2093905" cy="4381503"/>
            </a:xfrm>
            <a:prstGeom prst="rect">
              <a:avLst/>
            </a:prstGeom>
          </p:spPr>
        </p:pic>
        <p:pic>
          <p:nvPicPr>
            <p:cNvPr id="5" name="Picture 4">
              <a:extLst>
                <a:ext uri="{FF2B5EF4-FFF2-40B4-BE49-F238E27FC236}">
                  <a16:creationId xmlns:a16="http://schemas.microsoft.com/office/drawing/2014/main" id="{8D03F323-DA7B-C146-7D29-754992483B80}"/>
                </a:ext>
              </a:extLst>
            </p:cNvPr>
            <p:cNvPicPr>
              <a:picLocks noChangeAspect="1"/>
            </p:cNvPicPr>
            <p:nvPr/>
          </p:nvPicPr>
          <p:blipFill rotWithShape="1">
            <a:blip r:embed="rId4"/>
            <a:srcRect r="10431"/>
            <a:stretch/>
          </p:blipFill>
          <p:spPr>
            <a:xfrm>
              <a:off x="8558837" y="950294"/>
              <a:ext cx="2093905" cy="1226180"/>
            </a:xfrm>
            <a:prstGeom prst="rect">
              <a:avLst/>
            </a:prstGeom>
          </p:spPr>
        </p:pic>
      </p:grpSp>
      <p:sp>
        <p:nvSpPr>
          <p:cNvPr id="7" name="TextBox 6">
            <a:extLst>
              <a:ext uri="{FF2B5EF4-FFF2-40B4-BE49-F238E27FC236}">
                <a16:creationId xmlns:a16="http://schemas.microsoft.com/office/drawing/2014/main" id="{DC8BE3F6-897F-C653-C974-77DA596DB8BA}"/>
              </a:ext>
            </a:extLst>
          </p:cNvPr>
          <p:cNvSpPr txBox="1"/>
          <p:nvPr/>
        </p:nvSpPr>
        <p:spPr>
          <a:xfrm>
            <a:off x="410528" y="1443841"/>
            <a:ext cx="7247572" cy="3970318"/>
          </a:xfrm>
          <a:prstGeom prst="rect">
            <a:avLst/>
          </a:prstGeom>
          <a:noFill/>
        </p:spPr>
        <p:txBody>
          <a:bodyPr wrap="square" lIns="91440" tIns="45720" rIns="91440" bIns="45720" anchor="t">
            <a:spAutoFit/>
          </a:bodyPr>
          <a:lstStyle/>
          <a:p>
            <a:r>
              <a:rPr lang="en-US">
                <a:solidFill>
                  <a:srgbClr val="000000"/>
                </a:solidFill>
              </a:rPr>
              <a:t>Parsing Can be done with regular expressions as well as with native functions for specific data types and patterns</a:t>
            </a:r>
          </a:p>
          <a:p>
            <a:endParaRPr lang="en-US">
              <a:solidFill>
                <a:srgbClr val="000000"/>
              </a:solidFill>
              <a:cs typeface="Segoe UI"/>
            </a:endParaRPr>
          </a:p>
          <a:p>
            <a:endParaRPr lang="en-US">
              <a:solidFill>
                <a:srgbClr val="000000"/>
              </a:solidFill>
              <a:cs typeface="Segoe UI"/>
            </a:endParaRPr>
          </a:p>
          <a:p>
            <a:r>
              <a:rPr lang="en-US" b="1">
                <a:solidFill>
                  <a:srgbClr val="000000"/>
                </a:solidFill>
                <a:cs typeface="Segoe UI"/>
              </a:rPr>
              <a:t>Parsing operators </a:t>
            </a:r>
          </a:p>
          <a:p>
            <a:r>
              <a:rPr lang="en-US">
                <a:solidFill>
                  <a:srgbClr val="000000"/>
                </a:solidFill>
                <a:cs typeface="Segoe UI"/>
              </a:rPr>
              <a:t>Return data in columns</a:t>
            </a:r>
          </a:p>
          <a:p>
            <a:endParaRPr lang="en-US">
              <a:solidFill>
                <a:srgbClr val="000000"/>
              </a:solidFill>
              <a:cs typeface="Segoe UI"/>
            </a:endParaRPr>
          </a:p>
          <a:p>
            <a:r>
              <a:rPr lang="en-US" b="1">
                <a:solidFill>
                  <a:srgbClr val="000000"/>
                </a:solidFill>
                <a:cs typeface="Segoe UI"/>
              </a:rPr>
              <a:t>Parsing functions </a:t>
            </a:r>
          </a:p>
          <a:p>
            <a:r>
              <a:rPr lang="en-US">
                <a:solidFill>
                  <a:srgbClr val="000000"/>
                </a:solidFill>
                <a:cs typeface="Segoe UI"/>
              </a:rPr>
              <a:t>Return dynamic objects using JSON notation</a:t>
            </a:r>
          </a:p>
          <a:p>
            <a:endParaRPr lang="en-US">
              <a:solidFill>
                <a:srgbClr val="000000"/>
              </a:solidFill>
              <a:cs typeface="Segoe UI"/>
            </a:endParaRPr>
          </a:p>
          <a:p>
            <a:r>
              <a:rPr lang="en-US" b="1">
                <a:solidFill>
                  <a:srgbClr val="000000"/>
                </a:solidFill>
                <a:cs typeface="Segoe UI"/>
              </a:rPr>
              <a:t>Applications</a:t>
            </a:r>
          </a:p>
          <a:p>
            <a:pPr marL="285750" indent="-285750">
              <a:buFont typeface="Arial" panose="020B0604020202020204" pitchFamily="34" charset="0"/>
              <a:buChar char="•"/>
            </a:pPr>
            <a:r>
              <a:rPr lang="en-US">
                <a:solidFill>
                  <a:srgbClr val="000000"/>
                </a:solidFill>
                <a:cs typeface="Segoe UI"/>
              </a:rPr>
              <a:t>Parse complex JSON, XML documents</a:t>
            </a:r>
          </a:p>
          <a:p>
            <a:pPr marL="285750" indent="-285750">
              <a:buFont typeface="Arial" panose="020B0604020202020204" pitchFamily="34" charset="0"/>
              <a:buChar char="•"/>
            </a:pPr>
            <a:r>
              <a:rPr lang="en-US">
                <a:solidFill>
                  <a:srgbClr val="000000"/>
                </a:solidFill>
                <a:cs typeface="Segoe UI"/>
              </a:rPr>
              <a:t>Extract IP addresses, URLs</a:t>
            </a:r>
          </a:p>
          <a:p>
            <a:pPr marL="285750" indent="-285750">
              <a:buFont typeface="Arial" panose="020B0604020202020204" pitchFamily="34" charset="0"/>
              <a:buChar char="•"/>
            </a:pPr>
            <a:r>
              <a:rPr lang="en-US">
                <a:solidFill>
                  <a:srgbClr val="000000"/>
                </a:solidFill>
                <a:cs typeface="Segoe UI"/>
              </a:rPr>
              <a:t>Extract key-value pairs</a:t>
            </a:r>
          </a:p>
        </p:txBody>
      </p:sp>
    </p:spTree>
    <p:extLst>
      <p:ext uri="{BB962C8B-B14F-4D97-AF65-F5344CB8AC3E}">
        <p14:creationId xmlns:p14="http://schemas.microsoft.com/office/powerpoint/2010/main" val="40415929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600">
                <a:solidFill>
                  <a:srgbClr val="000000"/>
                </a:solidFill>
                <a:latin typeface="Segoe UI Semibold"/>
              </a:rPr>
              <a:t>Time Series Analysis</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0900202" cy="3970318"/>
          </a:xfrm>
          <a:prstGeom prst="rect">
            <a:avLst/>
          </a:prstGeom>
          <a:noFill/>
        </p:spPr>
        <p:txBody>
          <a:bodyPr wrap="square">
            <a:spAutoFit/>
          </a:bodyPr>
          <a:lstStyle/>
          <a:p>
            <a:r>
              <a:rPr lang="en-US" b="1">
                <a:solidFill>
                  <a:srgbClr val="000000"/>
                </a:solidFill>
              </a:rPr>
              <a:t>make-series</a:t>
            </a:r>
            <a:r>
              <a:rPr lang="en-US">
                <a:solidFill>
                  <a:srgbClr val="000000"/>
                </a:solidFill>
              </a:rPr>
              <a:t> </a:t>
            </a:r>
          </a:p>
          <a:p>
            <a:r>
              <a:rPr lang="en-US">
                <a:solidFill>
                  <a:srgbClr val="000000"/>
                </a:solidFill>
              </a:rPr>
              <a:t>Operator for creating set of (time) series</a:t>
            </a:r>
          </a:p>
          <a:p>
            <a:endParaRPr lang="en-US">
              <a:solidFill>
                <a:srgbClr val="000000"/>
              </a:solidFill>
            </a:endParaRPr>
          </a:p>
          <a:p>
            <a:r>
              <a:rPr lang="en-US" b="1">
                <a:solidFill>
                  <a:srgbClr val="000000"/>
                </a:solidFill>
              </a:rPr>
              <a:t>Large family of functions can be applied</a:t>
            </a:r>
            <a:r>
              <a:rPr lang="en-US">
                <a:solidFill>
                  <a:srgbClr val="000000"/>
                </a:solidFill>
              </a:rPr>
              <a:t> </a:t>
            </a:r>
          </a:p>
          <a:p>
            <a:pPr marL="285750" indent="-285750">
              <a:buFont typeface="Arial" panose="020B0604020202020204" pitchFamily="34" charset="0"/>
              <a:buChar char="•"/>
            </a:pPr>
            <a:r>
              <a:rPr lang="en-US">
                <a:solidFill>
                  <a:srgbClr val="000000"/>
                </a:solidFill>
              </a:rPr>
              <a:t>Element-wise operations</a:t>
            </a:r>
          </a:p>
          <a:p>
            <a:pPr marL="285750" indent="-285750">
              <a:buFont typeface="Arial" panose="020B0604020202020204" pitchFamily="34" charset="0"/>
              <a:buChar char="•"/>
            </a:pPr>
            <a:r>
              <a:rPr lang="en-US">
                <a:solidFill>
                  <a:srgbClr val="000000"/>
                </a:solidFill>
              </a:rPr>
              <a:t>Filtering (signal processing)</a:t>
            </a:r>
          </a:p>
          <a:p>
            <a:pPr marL="285750" indent="-285750">
              <a:buFont typeface="Arial" panose="020B0604020202020204" pitchFamily="34" charset="0"/>
              <a:buChar char="•"/>
            </a:pPr>
            <a:r>
              <a:rPr lang="en-US">
                <a:solidFill>
                  <a:srgbClr val="000000"/>
                </a:solidFill>
              </a:rPr>
              <a:t>Statistics</a:t>
            </a:r>
          </a:p>
          <a:p>
            <a:pPr marL="285750" indent="-285750">
              <a:buFont typeface="Arial" panose="020B0604020202020204" pitchFamily="34" charset="0"/>
              <a:buChar char="•"/>
            </a:pPr>
            <a:r>
              <a:rPr lang="en-US">
                <a:solidFill>
                  <a:srgbClr val="000000"/>
                </a:solidFill>
              </a:rPr>
              <a:t>Regressions</a:t>
            </a:r>
          </a:p>
          <a:p>
            <a:pPr marL="285750" indent="-285750">
              <a:buFont typeface="Arial" panose="020B0604020202020204" pitchFamily="34" charset="0"/>
              <a:buChar char="•"/>
            </a:pPr>
            <a:r>
              <a:rPr lang="en-US">
                <a:solidFill>
                  <a:srgbClr val="000000"/>
                </a:solidFill>
              </a:rPr>
              <a:t>Seasonality detection/validation</a:t>
            </a:r>
          </a:p>
          <a:p>
            <a:pPr marL="285750" indent="-285750">
              <a:buFont typeface="Arial" panose="020B0604020202020204" pitchFamily="34" charset="0"/>
              <a:buChar char="•"/>
            </a:pPr>
            <a:r>
              <a:rPr lang="en-US">
                <a:solidFill>
                  <a:srgbClr val="000000"/>
                </a:solidFill>
              </a:rPr>
              <a:t>Anomaly Detection</a:t>
            </a:r>
          </a:p>
          <a:p>
            <a:pPr marL="285750" indent="-285750">
              <a:buFont typeface="Arial" panose="020B0604020202020204" pitchFamily="34" charset="0"/>
              <a:buChar char="•"/>
            </a:pPr>
            <a:r>
              <a:rPr lang="en-US">
                <a:solidFill>
                  <a:srgbClr val="000000"/>
                </a:solidFill>
              </a:rPr>
              <a:t>Forecasting</a:t>
            </a:r>
          </a:p>
          <a:p>
            <a:pPr marL="285750" indent="-285750">
              <a:buFont typeface="Arial" panose="020B0604020202020204" pitchFamily="34" charset="0"/>
              <a:buChar char="•"/>
            </a:pPr>
            <a:r>
              <a:rPr lang="en-US">
                <a:solidFill>
                  <a:srgbClr val="000000"/>
                </a:solidFill>
              </a:rPr>
              <a:t>mv-apply operator</a:t>
            </a:r>
          </a:p>
          <a:p>
            <a:endParaRPr lang="en-US">
              <a:solidFill>
                <a:srgbClr val="000000"/>
              </a:solidFill>
            </a:endParaRPr>
          </a:p>
          <a:p>
            <a:r>
              <a:rPr lang="en-US">
                <a:solidFill>
                  <a:srgbClr val="000000"/>
                </a:solidFill>
              </a:rPr>
              <a:t>Optimized for bulks of time series</a:t>
            </a:r>
          </a:p>
        </p:txBody>
      </p:sp>
      <p:pic>
        <p:nvPicPr>
          <p:cNvPr id="2050" name="Picture 2" descr="Text, table&#10;&#10;Description automatically generated">
            <a:extLst>
              <a:ext uri="{FF2B5EF4-FFF2-40B4-BE49-F238E27FC236}">
                <a16:creationId xmlns:a16="http://schemas.microsoft.com/office/drawing/2014/main" id="{05C9E0B3-BA02-CB96-8036-41F737062C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3907" y="5153797"/>
            <a:ext cx="35433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me series decomposition.">
            <a:extLst>
              <a:ext uri="{FF2B5EF4-FFF2-40B4-BE49-F238E27FC236}">
                <a16:creationId xmlns:a16="http://schemas.microsoft.com/office/drawing/2014/main" id="{B522D9E9-C1E3-1F18-5F31-EE39375E7C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3" t="7431" r="14044" b="1115"/>
          <a:stretch/>
        </p:blipFill>
        <p:spPr bwMode="auto">
          <a:xfrm>
            <a:off x="5456872" y="3764856"/>
            <a:ext cx="6467475" cy="29950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ime series anomaly detection.">
            <a:extLst>
              <a:ext uri="{FF2B5EF4-FFF2-40B4-BE49-F238E27FC236}">
                <a16:creationId xmlns:a16="http://schemas.microsoft.com/office/drawing/2014/main" id="{7B488260-6808-F149-6539-CECEE00F76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5" t="8801" r="16167" b="843"/>
          <a:stretch/>
        </p:blipFill>
        <p:spPr bwMode="auto">
          <a:xfrm>
            <a:off x="5456871" y="535588"/>
            <a:ext cx="6467476" cy="304222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ime series forecasting.">
            <a:extLst>
              <a:ext uri="{FF2B5EF4-FFF2-40B4-BE49-F238E27FC236}">
                <a16:creationId xmlns:a16="http://schemas.microsoft.com/office/drawing/2014/main" id="{4277490E-16E5-744D-597C-7ABF898589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75" t="8995" r="13917" b="1331"/>
          <a:stretch/>
        </p:blipFill>
        <p:spPr bwMode="auto">
          <a:xfrm>
            <a:off x="5456871" y="3820527"/>
            <a:ext cx="6467476" cy="293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153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8"/>
                                        </p:tgtEl>
                                        <p:attrNameLst>
                                          <p:attrName>style.visibility</p:attrName>
                                        </p:attrNameLst>
                                      </p:cBhvr>
                                      <p:to>
                                        <p:strVal val="visible"/>
                                      </p:to>
                                    </p:set>
                                    <p:animEffect transition="in" filter="fade">
                                      <p:cBhvr>
                                        <p:cTn id="11"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4098">
            <a:extLst>
              <a:ext uri="{FF2B5EF4-FFF2-40B4-BE49-F238E27FC236}">
                <a16:creationId xmlns:a16="http://schemas.microsoft.com/office/drawing/2014/main" id="{CB2A8275-BF59-5C53-D44A-3FE7EC798C8E}"/>
              </a:ext>
            </a:extLst>
          </p:cNvPr>
          <p:cNvPicPr>
            <a:picLocks noChangeAspect="1"/>
          </p:cNvPicPr>
          <p:nvPr/>
        </p:nvPicPr>
        <p:blipFill rotWithShape="1">
          <a:blip r:embed="rId3"/>
          <a:srcRect l="3784" t="4495" r="46302" b="2123"/>
          <a:stretch/>
        </p:blipFill>
        <p:spPr>
          <a:xfrm>
            <a:off x="6255656" y="-1"/>
            <a:ext cx="5936344" cy="6858001"/>
          </a:xfrm>
          <a:prstGeom prst="rect">
            <a:avLst/>
          </a:prstGeom>
          <a:noFill/>
        </p:spPr>
      </p:pic>
      <p:sp>
        <p:nvSpPr>
          <p:cNvPr id="8" name="TextBox 7">
            <a:extLst>
              <a:ext uri="{FF2B5EF4-FFF2-40B4-BE49-F238E27FC236}">
                <a16:creationId xmlns:a16="http://schemas.microsoft.com/office/drawing/2014/main" id="{CA65C432-96B9-4E03-BA3A-86B5478334CE}"/>
              </a:ext>
            </a:extLst>
          </p:cNvPr>
          <p:cNvSpPr txBox="1"/>
          <p:nvPr/>
        </p:nvSpPr>
        <p:spPr>
          <a:xfrm>
            <a:off x="403272" y="1814751"/>
            <a:ext cx="5464127" cy="4049133"/>
          </a:xfrm>
          <a:prstGeom prst="rect">
            <a:avLst/>
          </a:prstGeom>
        </p:spPr>
        <p:txBody>
          <a:bodyPr vert="horz" wrap="square" lIns="0" tIns="0" rIns="0" bIns="0" rtlCol="0">
            <a:normAutofit/>
          </a:bodyPr>
          <a:lstStyle/>
          <a:p>
            <a:pPr defTabSz="932742">
              <a:buSzPct val="90000"/>
            </a:pPr>
            <a:r>
              <a:rPr lang="en-US" sz="1600" b="1">
                <a:solidFill>
                  <a:srgbClr val="000000"/>
                </a:solidFill>
              </a:rPr>
              <a:t>Python engine (sandbox)</a:t>
            </a:r>
          </a:p>
          <a:p>
            <a:pPr defTabSz="932742">
              <a:buSzPct val="90000"/>
            </a:pPr>
            <a:r>
              <a:rPr lang="en-US" sz="1600">
                <a:solidFill>
                  <a:srgbClr val="000000"/>
                </a:solidFill>
              </a:rPr>
              <a:t>Runs on secure local containers on same Kusto engine nodes</a:t>
            </a:r>
          </a:p>
          <a:p>
            <a:pPr defTabSz="932742">
              <a:buSzPct val="90000"/>
            </a:pPr>
            <a:endParaRPr lang="en-US" sz="1600">
              <a:solidFill>
                <a:srgbClr val="000000"/>
              </a:solidFill>
            </a:endParaRPr>
          </a:p>
          <a:p>
            <a:pPr defTabSz="932742">
              <a:buSzPct val="90000"/>
            </a:pPr>
            <a:r>
              <a:rPr lang="en-US" sz="1600" b="1">
                <a:solidFill>
                  <a:srgbClr val="000000"/>
                </a:solidFill>
              </a:rPr>
              <a:t>Image</a:t>
            </a:r>
            <a:r>
              <a:rPr lang="en-US" sz="1600">
                <a:solidFill>
                  <a:srgbClr val="000000"/>
                </a:solidFill>
              </a:rPr>
              <a:t> </a:t>
            </a:r>
          </a:p>
          <a:p>
            <a:pPr defTabSz="932742">
              <a:buSzPct val="90000"/>
            </a:pPr>
            <a:r>
              <a:rPr lang="en-US" sz="1600">
                <a:solidFill>
                  <a:srgbClr val="000000"/>
                </a:solidFill>
              </a:rPr>
              <a:t>Based on Anaconda 5.2.0 + popular packages (</a:t>
            </a:r>
            <a:r>
              <a:rPr lang="en-US" sz="1600" err="1">
                <a:solidFill>
                  <a:srgbClr val="000000"/>
                </a:solidFill>
              </a:rPr>
              <a:t>tensorflow</a:t>
            </a:r>
            <a:r>
              <a:rPr lang="en-US" sz="1600">
                <a:solidFill>
                  <a:srgbClr val="000000"/>
                </a:solidFill>
              </a:rPr>
              <a:t>, </a:t>
            </a:r>
            <a:r>
              <a:rPr lang="en-US" sz="1600" err="1">
                <a:solidFill>
                  <a:srgbClr val="000000"/>
                </a:solidFill>
              </a:rPr>
              <a:t>keras</a:t>
            </a:r>
            <a:r>
              <a:rPr lang="en-US" sz="1600">
                <a:solidFill>
                  <a:srgbClr val="000000"/>
                </a:solidFill>
              </a:rPr>
              <a:t>, torch and more)</a:t>
            </a:r>
          </a:p>
          <a:p>
            <a:pPr defTabSz="932742">
              <a:buSzPct val="90000"/>
            </a:pPr>
            <a:endParaRPr lang="en-US" sz="1600">
              <a:solidFill>
                <a:srgbClr val="000000"/>
              </a:solidFill>
            </a:endParaRPr>
          </a:p>
          <a:p>
            <a:pPr defTabSz="932742">
              <a:buSzPct val="90000"/>
            </a:pPr>
            <a:r>
              <a:rPr lang="en-US" sz="1600" b="1">
                <a:solidFill>
                  <a:srgbClr val="000000"/>
                </a:solidFill>
              </a:rPr>
              <a:t>Execution</a:t>
            </a:r>
            <a:r>
              <a:rPr lang="en-US" sz="1600">
                <a:solidFill>
                  <a:srgbClr val="000000"/>
                </a:solidFill>
              </a:rPr>
              <a:t> </a:t>
            </a:r>
          </a:p>
          <a:p>
            <a:pPr defTabSz="932742">
              <a:buSzPct val="90000"/>
            </a:pPr>
            <a:r>
              <a:rPr lang="en-US" sz="1600">
                <a:solidFill>
                  <a:srgbClr val="000000"/>
                </a:solidFill>
              </a:rPr>
              <a:t>Single node (default) or distributed processing</a:t>
            </a:r>
          </a:p>
          <a:p>
            <a:pPr defTabSz="932742">
              <a:buSzPct val="90000"/>
            </a:pPr>
            <a:endParaRPr lang="en-US" sz="1600">
              <a:solidFill>
                <a:srgbClr val="000000"/>
              </a:solidFill>
            </a:endParaRPr>
          </a:p>
          <a:p>
            <a:pPr defTabSz="932742">
              <a:buSzPct val="90000"/>
            </a:pPr>
            <a:r>
              <a:rPr lang="en-US" sz="1600" b="1">
                <a:solidFill>
                  <a:srgbClr val="000000"/>
                </a:solidFill>
              </a:rPr>
              <a:t>Extensible</a:t>
            </a:r>
          </a:p>
          <a:p>
            <a:pPr defTabSz="932742">
              <a:buSzPct val="90000"/>
            </a:pPr>
            <a:r>
              <a:rPr lang="en-US" sz="1600">
                <a:solidFill>
                  <a:srgbClr val="000000"/>
                </a:solidFill>
              </a:rPr>
              <a:t>Ability to install custom packages. </a:t>
            </a:r>
          </a:p>
          <a:p>
            <a:pPr defTabSz="932742">
              <a:buSzPct val="90000"/>
            </a:pPr>
            <a:r>
              <a:rPr lang="en-US" sz="1600">
                <a:solidFill>
                  <a:srgbClr val="000000"/>
                </a:solidFill>
              </a:rPr>
              <a:t>Edit &amp; debug in </a:t>
            </a:r>
            <a:r>
              <a:rPr lang="en-US" sz="1600" err="1">
                <a:solidFill>
                  <a:srgbClr val="000000"/>
                </a:solidFill>
              </a:rPr>
              <a:t>VSCode</a:t>
            </a:r>
            <a:r>
              <a:rPr lang="en-US" sz="1600">
                <a:solidFill>
                  <a:srgbClr val="000000"/>
                </a:solidFill>
              </a:rPr>
              <a:t> (client-side integration)</a:t>
            </a:r>
          </a:p>
          <a:p>
            <a:pPr defTabSz="932742">
              <a:buSzPct val="90000"/>
            </a:pPr>
            <a:endParaRPr lang="en-US" sz="1600">
              <a:solidFill>
                <a:srgbClr val="000000"/>
              </a:solidFill>
            </a:endParaRPr>
          </a:p>
          <a:p>
            <a:pPr defTabSz="932742">
              <a:buSzPct val="90000"/>
            </a:pPr>
            <a:r>
              <a:rPr lang="en-US" sz="1600" b="1">
                <a:solidFill>
                  <a:srgbClr val="000000"/>
                </a:solidFill>
              </a:rPr>
              <a:t>Scalability</a:t>
            </a:r>
          </a:p>
          <a:p>
            <a:pPr defTabSz="932742">
              <a:buSzPct val="90000"/>
            </a:pPr>
            <a:r>
              <a:rPr lang="en-US" sz="1600">
                <a:solidFill>
                  <a:srgbClr val="000000"/>
                </a:solidFill>
              </a:rPr>
              <a:t>Support for scoring with big ML models</a:t>
            </a:r>
          </a:p>
        </p:txBody>
      </p:sp>
      <p:sp>
        <p:nvSpPr>
          <p:cNvPr id="2" name="Title 1">
            <a:extLst>
              <a:ext uri="{FF2B5EF4-FFF2-40B4-BE49-F238E27FC236}">
                <a16:creationId xmlns:a16="http://schemas.microsoft.com/office/drawing/2014/main" id="{2D7E5FFD-5BCE-CF4E-293B-EBF4BC41F5F9}"/>
              </a:ext>
            </a:extLst>
          </p:cNvPr>
          <p:cNvSpPr txBox="1">
            <a:spLocks/>
          </p:cNvSpPr>
          <p:nvPr/>
        </p:nvSpPr>
        <p:spPr>
          <a:xfrm>
            <a:off x="410528" y="386771"/>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0000"/>
                </a:solidFill>
                <a:latin typeface="Segoe UI Semibold"/>
              </a:rPr>
              <a:t>Python plugin</a:t>
            </a:r>
          </a:p>
          <a:p>
            <a:pPr marL="0" marR="0" lvl="0" indent="0" algn="l" defTabSz="932742" rtl="0" eaLnBrk="1" fontAlgn="auto" latinLnBrk="0" hangingPunct="1">
              <a:lnSpc>
                <a:spcPct val="100000"/>
              </a:lnSpc>
              <a:spcBef>
                <a:spcPct val="0"/>
              </a:spcBef>
              <a:spcAft>
                <a:spcPts val="0"/>
              </a:spcAft>
              <a:buClrTx/>
              <a:buSzTx/>
              <a:buFontTx/>
              <a:buNone/>
              <a:tabLst/>
              <a:defRPr/>
            </a:pPr>
            <a:r>
              <a:rPr lang="en-US" sz="2000">
                <a:solidFill>
                  <a:srgbClr val="000000"/>
                </a:solidFill>
                <a:latin typeface="Segoe UI Semibold"/>
              </a:rPr>
              <a:t>KQL extensibility with inline Python</a:t>
            </a:r>
          </a:p>
        </p:txBody>
      </p:sp>
    </p:spTree>
    <p:extLst>
      <p:ext uri="{BB962C8B-B14F-4D97-AF65-F5344CB8AC3E}">
        <p14:creationId xmlns:p14="http://schemas.microsoft.com/office/powerpoint/2010/main" val="314087433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0000"/>
                </a:solidFill>
                <a:latin typeface="Segoe UI Semibold"/>
              </a:rPr>
              <a:t>ML Connectivity</a:t>
            </a:r>
          </a:p>
        </p:txBody>
      </p:sp>
      <p:sp>
        <p:nvSpPr>
          <p:cNvPr id="8" name="TextBox 7">
            <a:extLst>
              <a:ext uri="{FF2B5EF4-FFF2-40B4-BE49-F238E27FC236}">
                <a16:creationId xmlns:a16="http://schemas.microsoft.com/office/drawing/2014/main" id="{CA65C432-96B9-4E03-BA3A-86B5478334CE}"/>
              </a:ext>
            </a:extLst>
          </p:cNvPr>
          <p:cNvSpPr txBox="1"/>
          <p:nvPr/>
        </p:nvSpPr>
        <p:spPr>
          <a:xfrm>
            <a:off x="320093" y="1529535"/>
            <a:ext cx="5852107" cy="4370427"/>
          </a:xfrm>
          <a:prstGeom prst="rect">
            <a:avLst/>
          </a:prstGeom>
          <a:noFill/>
        </p:spPr>
        <p:txBody>
          <a:bodyPr wrap="square">
            <a:spAutoFit/>
          </a:bodyPr>
          <a:lstStyle/>
          <a:p>
            <a:r>
              <a:rPr lang="en-US" sz="1600" b="1">
                <a:solidFill>
                  <a:srgbClr val="000000"/>
                </a:solidFill>
              </a:rPr>
              <a:t>Notebooks with </a:t>
            </a:r>
            <a:r>
              <a:rPr lang="en-US" sz="1600" b="1" err="1">
                <a:solidFill>
                  <a:srgbClr val="000000"/>
                </a:solidFill>
              </a:rPr>
              <a:t>Kqlmagic</a:t>
            </a:r>
            <a:r>
              <a:rPr lang="en-US" sz="1600" b="1">
                <a:solidFill>
                  <a:srgbClr val="000000"/>
                </a:solidFill>
              </a:rPr>
              <a:t> library</a:t>
            </a:r>
          </a:p>
          <a:p>
            <a:r>
              <a:rPr lang="en-US" sz="1600">
                <a:solidFill>
                  <a:srgbClr val="000000"/>
                </a:solidFill>
              </a:rPr>
              <a:t>Connect multiple clusters (Kusto, Log Analytics, App Insights). Create rich interactive notebook with Kusto and Python. Use out-of-the-box integration with Python libraries.</a:t>
            </a:r>
          </a:p>
          <a:p>
            <a:pPr marL="0" lvl="1"/>
            <a:endParaRPr lang="en-US" sz="1600">
              <a:solidFill>
                <a:srgbClr val="000000"/>
              </a:solidFill>
            </a:endParaRPr>
          </a:p>
          <a:p>
            <a:r>
              <a:rPr lang="en-US" sz="1600" b="1">
                <a:solidFill>
                  <a:srgbClr val="000000"/>
                </a:solidFill>
              </a:rPr>
              <a:t>Python &amp; R Client SDKs </a:t>
            </a:r>
          </a:p>
          <a:p>
            <a:r>
              <a:rPr lang="en-US" sz="1600">
                <a:solidFill>
                  <a:srgbClr val="000000"/>
                </a:solidFill>
              </a:rPr>
              <a:t>Access data from Kusto using Python or R libraries</a:t>
            </a:r>
          </a:p>
          <a:p>
            <a:endParaRPr lang="en-US" sz="1600">
              <a:solidFill>
                <a:srgbClr val="000000"/>
              </a:solidFill>
            </a:endParaRPr>
          </a:p>
          <a:p>
            <a:r>
              <a:rPr lang="en-US" sz="1600" b="1">
                <a:solidFill>
                  <a:srgbClr val="000000"/>
                </a:solidFill>
              </a:rPr>
              <a:t>Spark connector</a:t>
            </a:r>
          </a:p>
          <a:p>
            <a:r>
              <a:rPr lang="en-US" sz="1600">
                <a:solidFill>
                  <a:srgbClr val="000000"/>
                </a:solidFill>
              </a:rPr>
              <a:t>Read data or write data to Kusto using Scala and </a:t>
            </a:r>
            <a:r>
              <a:rPr lang="en-US" sz="1600" err="1">
                <a:solidFill>
                  <a:srgbClr val="000000"/>
                </a:solidFill>
              </a:rPr>
              <a:t>PySpark</a:t>
            </a:r>
            <a:endParaRPr lang="en-US" sz="1600">
              <a:solidFill>
                <a:srgbClr val="000000"/>
              </a:solidFill>
            </a:endParaRPr>
          </a:p>
          <a:p>
            <a:endParaRPr lang="en-US" sz="1600">
              <a:solidFill>
                <a:srgbClr val="000000"/>
              </a:solidFill>
            </a:endParaRPr>
          </a:p>
          <a:p>
            <a:r>
              <a:rPr lang="en-US" sz="1600" b="1">
                <a:solidFill>
                  <a:srgbClr val="000000"/>
                </a:solidFill>
              </a:rPr>
              <a:t>Parquet support</a:t>
            </a:r>
          </a:p>
          <a:p>
            <a:r>
              <a:rPr lang="en-US" sz="1600">
                <a:solidFill>
                  <a:srgbClr val="000000"/>
                </a:solidFill>
              </a:rPr>
              <a:t>Ingest parquet files from Blob/Data Lake. Export data to Blob/Data Lake as parquet files (with partitioning support)</a:t>
            </a:r>
          </a:p>
          <a:p>
            <a:pPr marL="0" lvl="1"/>
            <a:endParaRPr lang="en-US" sz="1600">
              <a:solidFill>
                <a:srgbClr val="000000"/>
              </a:solidFill>
            </a:endParaRPr>
          </a:p>
          <a:p>
            <a:r>
              <a:rPr lang="en-US" sz="1600" b="1">
                <a:solidFill>
                  <a:srgbClr val="000000"/>
                </a:solidFill>
              </a:rPr>
              <a:t>External tables</a:t>
            </a:r>
          </a:p>
          <a:p>
            <a:r>
              <a:rPr lang="en-US" sz="1600">
                <a:solidFill>
                  <a:srgbClr val="000000"/>
                </a:solidFill>
              </a:rPr>
              <a:t>Query parquet files from data lake as external</a:t>
            </a:r>
          </a:p>
        </p:txBody>
      </p:sp>
      <p:pic>
        <p:nvPicPr>
          <p:cNvPr id="3" name="Picture 2">
            <a:extLst>
              <a:ext uri="{FF2B5EF4-FFF2-40B4-BE49-F238E27FC236}">
                <a16:creationId xmlns:a16="http://schemas.microsoft.com/office/drawing/2014/main" id="{00633BDE-EA96-9287-337C-E1787D88E315}"/>
              </a:ext>
            </a:extLst>
          </p:cNvPr>
          <p:cNvPicPr>
            <a:picLocks noChangeAspect="1"/>
          </p:cNvPicPr>
          <p:nvPr/>
        </p:nvPicPr>
        <p:blipFill rotWithShape="1">
          <a:blip r:embed="rId3"/>
          <a:srcRect l="3784" t="4495" r="46302" b="2123"/>
          <a:stretch/>
        </p:blipFill>
        <p:spPr>
          <a:xfrm>
            <a:off x="6255656" y="-1"/>
            <a:ext cx="5936344" cy="6858001"/>
          </a:xfrm>
          <a:prstGeom prst="rect">
            <a:avLst/>
          </a:prstGeom>
          <a:noFill/>
        </p:spPr>
      </p:pic>
    </p:spTree>
    <p:extLst>
      <p:ext uri="{BB962C8B-B14F-4D97-AF65-F5344CB8AC3E}">
        <p14:creationId xmlns:p14="http://schemas.microsoft.com/office/powerpoint/2010/main" val="3087056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4</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normAutofit lnSpcReduction="10000"/>
          </a:bodyPr>
          <a:lstStyle/>
          <a:p>
            <a:r>
              <a:rPr lang="en-US" sz="3800">
                <a:solidFill>
                  <a:schemeClr val="tx2"/>
                </a:solidFill>
              </a:rPr>
              <a:t>Lab 2</a:t>
            </a:r>
          </a:p>
          <a:p>
            <a:r>
              <a:rPr lang="en-US" sz="2600" b="0">
                <a:solidFill>
                  <a:schemeClr val="tx2"/>
                </a:solidFill>
                <a:latin typeface="Segoe UI" panose="020B0502040204020203" pitchFamily="34" charset="0"/>
                <a:cs typeface="Segoe UI" panose="020B0502040204020203" pitchFamily="34" charset="0"/>
              </a:rPr>
              <a:t>Advanced KQL, Policies, Visualization</a:t>
            </a:r>
          </a:p>
          <a:p>
            <a:endParaRPr lang="en-US" sz="3800">
              <a:solidFill>
                <a:schemeClr val="tx2"/>
              </a:solidFill>
            </a:endParaRPr>
          </a:p>
          <a:p>
            <a:endParaRPr lang="en-US">
              <a:solidFill>
                <a:schemeClr val="tx2"/>
              </a:solidFill>
            </a:endParaRPr>
          </a:p>
        </p:txBody>
      </p:sp>
    </p:spTree>
    <p:extLst>
      <p:ext uri="{BB962C8B-B14F-4D97-AF65-F5344CB8AC3E}">
        <p14:creationId xmlns:p14="http://schemas.microsoft.com/office/powerpoint/2010/main" val="3019771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7A95-7848-C386-D615-F8F27A3399C9}"/>
              </a:ext>
            </a:extLst>
          </p:cNvPr>
          <p:cNvSpPr>
            <a:spLocks noGrp="1"/>
          </p:cNvSpPr>
          <p:nvPr>
            <p:ph type="title"/>
          </p:nvPr>
        </p:nvSpPr>
        <p:spPr>
          <a:xfrm>
            <a:off x="78740" y="20551"/>
            <a:ext cx="11139854" cy="930447"/>
          </a:xfrm>
        </p:spPr>
        <p:txBody>
          <a:bodyPr vert="horz" lIns="91440" tIns="45720" rIns="91440" bIns="45720" rtlCol="0" anchor="b">
            <a:normAutofit/>
          </a:bodyPr>
          <a:lstStyle/>
          <a:p>
            <a:pPr algn="ctr"/>
            <a:r>
              <a:rPr lang="en-US" sz="5400">
                <a:solidFill>
                  <a:srgbClr val="FFFFFF"/>
                </a:solidFill>
              </a:rPr>
              <a:t>ADX-In-A-Day resources</a:t>
            </a:r>
          </a:p>
        </p:txBody>
      </p:sp>
      <p:sp>
        <p:nvSpPr>
          <p:cNvPr id="12" name="TextBox 11">
            <a:extLst>
              <a:ext uri="{FF2B5EF4-FFF2-40B4-BE49-F238E27FC236}">
                <a16:creationId xmlns:a16="http://schemas.microsoft.com/office/drawing/2014/main" id="{C02E9AEB-EA92-558B-9D29-15C92E35AF58}"/>
              </a:ext>
            </a:extLst>
          </p:cNvPr>
          <p:cNvSpPr txBox="1"/>
          <p:nvPr/>
        </p:nvSpPr>
        <p:spPr>
          <a:xfrm>
            <a:off x="3935623" y="721128"/>
            <a:ext cx="4320753" cy="461665"/>
          </a:xfrm>
          <a:prstGeom prst="rect">
            <a:avLst/>
          </a:prstGeom>
          <a:noFill/>
        </p:spPr>
        <p:txBody>
          <a:bodyPr wrap="square" lIns="91440" tIns="45720" rIns="91440" bIns="45720" rtlCol="0" anchor="t">
            <a:spAutoFit/>
          </a:bodyPr>
          <a:lstStyle/>
          <a:p>
            <a:pPr algn="ctr"/>
            <a:r>
              <a:rPr lang="en-US" sz="2400">
                <a:solidFill>
                  <a:srgbClr val="666666"/>
                </a:solidFill>
                <a:hlinkClick r:id="rId3"/>
              </a:rPr>
              <a:t>aka.ms/</a:t>
            </a:r>
            <a:r>
              <a:rPr lang="en-US" sz="2400" err="1">
                <a:solidFill>
                  <a:srgbClr val="666666"/>
                </a:solidFill>
                <a:hlinkClick r:id="rId3"/>
              </a:rPr>
              <a:t>FabricRTAinADay</a:t>
            </a:r>
            <a:r>
              <a:rPr lang="en-US" sz="2400">
                <a:solidFill>
                  <a:srgbClr val="666666"/>
                </a:solidFill>
              </a:rPr>
              <a:t> </a:t>
            </a:r>
            <a:endParaRPr lang="en-US" sz="2000"/>
          </a:p>
        </p:txBody>
      </p:sp>
      <p:sp>
        <p:nvSpPr>
          <p:cNvPr id="15" name="TextBox 14">
            <a:extLst>
              <a:ext uri="{FF2B5EF4-FFF2-40B4-BE49-F238E27FC236}">
                <a16:creationId xmlns:a16="http://schemas.microsoft.com/office/drawing/2014/main" id="{053FF445-1BE1-7ED8-6482-C647F40A31E1}"/>
              </a:ext>
            </a:extLst>
          </p:cNvPr>
          <p:cNvSpPr txBox="1"/>
          <p:nvPr/>
        </p:nvSpPr>
        <p:spPr>
          <a:xfrm>
            <a:off x="6368433" y="2736502"/>
            <a:ext cx="4919602" cy="1384995"/>
          </a:xfrm>
          <a:prstGeom prst="rect">
            <a:avLst/>
          </a:prstGeom>
          <a:noFill/>
        </p:spPr>
        <p:txBody>
          <a:bodyPr wrap="square" lIns="91440" tIns="45720" rIns="91440" bIns="45720" rtlCol="0" anchor="t">
            <a:spAutoFit/>
          </a:bodyPr>
          <a:lstStyle/>
          <a:p>
            <a:pPr algn="ctr"/>
            <a:r>
              <a:rPr lang="en-IN" sz="2800" dirty="0"/>
              <a:t>Quizzes can be re-attempted, and will help guide your answers</a:t>
            </a:r>
            <a:endParaRPr lang="en-US" sz="2400" dirty="0">
              <a:cs typeface="Segoe UI"/>
            </a:endParaRPr>
          </a:p>
        </p:txBody>
      </p:sp>
      <p:sp>
        <p:nvSpPr>
          <p:cNvPr id="16" name="Rectangle 15">
            <a:extLst>
              <a:ext uri="{FF2B5EF4-FFF2-40B4-BE49-F238E27FC236}">
                <a16:creationId xmlns:a16="http://schemas.microsoft.com/office/drawing/2014/main" id="{EEEA7991-087F-3656-6404-2A73B43CD6CE}"/>
              </a:ext>
            </a:extLst>
          </p:cNvPr>
          <p:cNvSpPr/>
          <p:nvPr/>
        </p:nvSpPr>
        <p:spPr>
          <a:xfrm>
            <a:off x="2195493" y="5334574"/>
            <a:ext cx="1284327" cy="1200329"/>
          </a:xfrm>
          <a:prstGeom prst="rect">
            <a:avLst/>
          </a:prstGeom>
          <a:noFill/>
        </p:spPr>
        <p:txBody>
          <a:bodyPr wrap="none" lIns="91440" tIns="45720" rIns="91440" bIns="45720" anchor="t">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hlinkClick r:id="rId4">
                  <a:extLst>
                    <a:ext uri="{A12FA001-AC4F-418D-AE19-62706E023703}">
                      <ahyp:hlinkClr xmlns:ahyp="http://schemas.microsoft.com/office/drawing/2018/hyperlinkcolor" val="tx"/>
                    </a:ext>
                  </a:extLst>
                </a:hlinkClick>
              </a:rPr>
              <a:t>Lab 1</a:t>
            </a:r>
          </a:p>
          <a:p>
            <a:pPr algn="ctr"/>
            <a:r>
              <a:rPr lang="en-US" sz="3600">
                <a:ln w="0"/>
                <a:solidFill>
                  <a:schemeClr val="accent1"/>
                </a:solidFill>
                <a:effectLst>
                  <a:outerShdw blurRad="38100" dist="25400" dir="5400000" algn="ctr" rotWithShape="0">
                    <a:srgbClr val="6E747A">
                      <a:alpha val="43000"/>
                    </a:srgbClr>
                  </a:outerShdw>
                </a:effectLst>
                <a:hlinkClick r:id="rId5">
                  <a:extLst>
                    <a:ext uri="{A12FA001-AC4F-418D-AE19-62706E023703}">
                      <ahyp:hlinkClr xmlns:ahyp="http://schemas.microsoft.com/office/drawing/2018/hyperlinkcolor" val="tx"/>
                    </a:ext>
                  </a:extLst>
                </a:hlinkClick>
              </a:rPr>
              <a:t>Lab 2</a:t>
            </a:r>
            <a:endParaRPr lang="en-US" sz="3600" b="0" cap="none" spc="0">
              <a:ln w="0"/>
              <a:solidFill>
                <a:schemeClr val="accent1"/>
              </a:solidFill>
              <a:effectLst>
                <a:outerShdw blurRad="38100" dist="25400" dir="5400000" algn="ctr" rotWithShape="0">
                  <a:srgbClr val="6E747A">
                    <a:alpha val="43000"/>
                  </a:srgbClr>
                </a:outerShdw>
              </a:effectLst>
              <a:cs typeface="Segoe UI"/>
              <a:hlinkClick r:id="rId5">
                <a:extLst>
                  <a:ext uri="{A12FA001-AC4F-418D-AE19-62706E023703}">
                    <ahyp:hlinkClr xmlns:ahyp="http://schemas.microsoft.com/office/drawing/2018/hyperlinkcolor" val="tx"/>
                  </a:ext>
                </a:extLst>
              </a:hlinkClick>
            </a:endParaRPr>
          </a:p>
        </p:txBody>
      </p:sp>
      <p:sp>
        <p:nvSpPr>
          <p:cNvPr id="22" name="Rectangle 21">
            <a:extLst>
              <a:ext uri="{FF2B5EF4-FFF2-40B4-BE49-F238E27FC236}">
                <a16:creationId xmlns:a16="http://schemas.microsoft.com/office/drawing/2014/main" id="{E337E594-3DAE-DF43-022A-E30B464B5E55}"/>
              </a:ext>
            </a:extLst>
          </p:cNvPr>
          <p:cNvSpPr/>
          <p:nvPr/>
        </p:nvSpPr>
        <p:spPr>
          <a:xfrm>
            <a:off x="7502393" y="5321587"/>
            <a:ext cx="2651688" cy="1200329"/>
          </a:xfrm>
          <a:prstGeom prst="rect">
            <a:avLst/>
          </a:prstGeom>
          <a:noFill/>
        </p:spPr>
        <p:txBody>
          <a:bodyPr wrap="square" lIns="91440" tIns="45720" rIns="91440" bIns="45720" anchor="t">
            <a:spAutoFit/>
          </a:bodyPr>
          <a:lstStyle/>
          <a:p>
            <a:pPr algn="ct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Lab </a:t>
            </a:r>
            <a:r>
              <a:rPr lang="en-US" sz="3600" b="0" cap="none" spc="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1</a:t>
            </a: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 - Quiz</a:t>
            </a:r>
            <a:endParaRPr lang="en-US" sz="360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7">
                  <a:extLst>
                    <a:ext uri="{A12FA001-AC4F-418D-AE19-62706E023703}">
                      <ahyp:hlinkClr xmlns:ahyp="http://schemas.microsoft.com/office/drawing/2018/hyperlinkcolor" val="tx"/>
                    </a:ext>
                  </a:extLst>
                </a:hlinkClick>
              </a:rPr>
              <a:t>Lab 2 - Quiz</a:t>
            </a:r>
            <a:endParaRPr lang="en-US">
              <a:solidFill>
                <a:schemeClr val="accent1"/>
              </a:solidFill>
            </a:endParaRPr>
          </a:p>
        </p:txBody>
      </p:sp>
      <p:pic>
        <p:nvPicPr>
          <p:cNvPr id="6" name="Picture 2">
            <a:extLst>
              <a:ext uri="{FF2B5EF4-FFF2-40B4-BE49-F238E27FC236}">
                <a16:creationId xmlns:a16="http://schemas.microsoft.com/office/drawing/2014/main" id="{7A7D0776-F069-FB23-3ED3-AF3D09AD25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3965" y="1702249"/>
            <a:ext cx="3856638" cy="3453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005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5</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lstStyle/>
          <a:p>
            <a:r>
              <a:rPr lang="en-US"/>
              <a:t>Q&amp;A</a:t>
            </a:r>
          </a:p>
          <a:p>
            <a:r>
              <a:rPr kumimoji="0" lang="en-US" sz="24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Open discussion</a:t>
            </a:r>
            <a:endParaRPr lang="en-US"/>
          </a:p>
        </p:txBody>
      </p:sp>
    </p:spTree>
    <p:extLst>
      <p:ext uri="{BB962C8B-B14F-4D97-AF65-F5344CB8AC3E}">
        <p14:creationId xmlns:p14="http://schemas.microsoft.com/office/powerpoint/2010/main" val="131542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6</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a:xfrm>
            <a:off x="4150273" y="4747586"/>
            <a:ext cx="5493172" cy="1398587"/>
          </a:xfrm>
        </p:spPr>
        <p:txBody>
          <a:bodyPr>
            <a:normAutofit fontScale="92500"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9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Next steps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Continue your learning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L300, L400, POC, Migration, </a:t>
            </a:r>
            <a:r>
              <a:rPr kumimoji="0" lang="en-US" sz="2600" b="1" i="0" u="none" strike="noStrike" kern="1200" cap="none" spc="0" normalizeH="0" baseline="0" noProof="0" err="1">
                <a:ln>
                  <a:noFill/>
                </a:ln>
                <a:solidFill>
                  <a:srgbClr val="001919"/>
                </a:solidFill>
                <a:effectLst/>
                <a:uLnTx/>
                <a:uFillTx/>
                <a:latin typeface="Segoe UI Semibold" panose="020B0502040204020203" pitchFamily="34" charset="0"/>
                <a:ea typeface="+mn-ea"/>
                <a:cs typeface="Segoe UI Semibold" panose="020B0502040204020203" pitchFamily="34" charset="0"/>
              </a:rPr>
              <a:t>etc</a:t>
            </a:r>
            <a:endParaRPr kumimoji="0" lang="en-US" sz="26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pic>
        <p:nvPicPr>
          <p:cNvPr id="4" name="Picture 4" descr="Azure Data Explorer Microhack">
            <a:hlinkClick r:id="rId3"/>
            <a:extLst>
              <a:ext uri="{FF2B5EF4-FFF2-40B4-BE49-F238E27FC236}">
                <a16:creationId xmlns:a16="http://schemas.microsoft.com/office/drawing/2014/main" id="{2FA02385-2321-7676-7C77-21EDB0D7018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83609" y="82696"/>
            <a:ext cx="1463414" cy="1463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5"/>
            <a:extLst>
              <a:ext uri="{FF2B5EF4-FFF2-40B4-BE49-F238E27FC236}">
                <a16:creationId xmlns:a16="http://schemas.microsoft.com/office/drawing/2014/main" id="{26BA29B5-4DDB-2B25-CA54-0200D13FF0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80259" y="483542"/>
            <a:ext cx="1762730" cy="1216028"/>
          </a:xfrm>
          <a:prstGeom prst="rect">
            <a:avLst/>
          </a:prstGeom>
        </p:spPr>
      </p:pic>
      <p:pic>
        <p:nvPicPr>
          <p:cNvPr id="9" name="Picture 8" descr="A black and gold shield with gold text&#10;&#10;Description automatically generated">
            <a:hlinkClick r:id="rId7"/>
            <a:extLst>
              <a:ext uri="{FF2B5EF4-FFF2-40B4-BE49-F238E27FC236}">
                <a16:creationId xmlns:a16="http://schemas.microsoft.com/office/drawing/2014/main" id="{DEBA422E-2725-8C78-D9AF-729D39A45B8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410206" y="2024742"/>
            <a:ext cx="1371588" cy="1404258"/>
          </a:xfrm>
          <a:prstGeom prst="rect">
            <a:avLst/>
          </a:prstGeom>
        </p:spPr>
      </p:pic>
      <p:pic>
        <p:nvPicPr>
          <p:cNvPr id="10" name="Picture 9">
            <a:hlinkClick r:id="rId9"/>
            <a:extLst>
              <a:ext uri="{FF2B5EF4-FFF2-40B4-BE49-F238E27FC236}">
                <a16:creationId xmlns:a16="http://schemas.microsoft.com/office/drawing/2014/main" id="{31E594F7-2BD7-E599-E898-F232FB5AB9D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417226" y="174407"/>
            <a:ext cx="1448880" cy="1279992"/>
          </a:xfrm>
          <a:prstGeom prst="rect">
            <a:avLst/>
          </a:prstGeom>
        </p:spPr>
      </p:pic>
      <p:pic>
        <p:nvPicPr>
          <p:cNvPr id="1028" name="Picture 4" descr="undefined">
            <a:hlinkClick r:id="rId11"/>
            <a:extLst>
              <a:ext uri="{FF2B5EF4-FFF2-40B4-BE49-F238E27FC236}">
                <a16:creationId xmlns:a16="http://schemas.microsoft.com/office/drawing/2014/main" id="{5533E412-E9FA-9DC9-2187-341E2D06554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985" t="9985" r="9985" b="9985"/>
          <a:stretch/>
        </p:blipFill>
        <p:spPr bwMode="auto">
          <a:xfrm>
            <a:off x="7924165" y="2122353"/>
            <a:ext cx="1562076" cy="12167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13"/>
            <a:extLst>
              <a:ext uri="{FF2B5EF4-FFF2-40B4-BE49-F238E27FC236}">
                <a16:creationId xmlns:a16="http://schemas.microsoft.com/office/drawing/2014/main" id="{E23514C3-21F1-C369-2AC9-0E0DDAA10268}"/>
              </a:ext>
            </a:extLst>
          </p:cNvPr>
          <p:cNvPicPr>
            <a:picLocks noChangeAspect="1"/>
          </p:cNvPicPr>
          <p:nvPr/>
        </p:nvPicPr>
        <p:blipFill rotWithShape="1">
          <a:blip r:embed="rId14"/>
          <a:srcRect l="17908" t="12757" r="7605" b="12757"/>
          <a:stretch/>
        </p:blipFill>
        <p:spPr>
          <a:xfrm>
            <a:off x="9919049" y="1804415"/>
            <a:ext cx="2161214" cy="1216764"/>
          </a:xfrm>
          <a:prstGeom prst="rect">
            <a:avLst/>
          </a:prstGeom>
        </p:spPr>
      </p:pic>
      <p:grpSp>
        <p:nvGrpSpPr>
          <p:cNvPr id="13" name="Group 12">
            <a:extLst>
              <a:ext uri="{FF2B5EF4-FFF2-40B4-BE49-F238E27FC236}">
                <a16:creationId xmlns:a16="http://schemas.microsoft.com/office/drawing/2014/main" id="{E46C1353-E7A2-27F8-19D6-7FECCA09AE6D}"/>
              </a:ext>
            </a:extLst>
          </p:cNvPr>
          <p:cNvGrpSpPr/>
          <p:nvPr/>
        </p:nvGrpSpPr>
        <p:grpSpPr>
          <a:xfrm>
            <a:off x="10358436" y="3429000"/>
            <a:ext cx="1023938" cy="1643061"/>
            <a:chOff x="10787061" y="5036344"/>
            <a:chExt cx="1023938" cy="1643061"/>
          </a:xfrm>
        </p:grpSpPr>
        <p:sp>
          <p:nvSpPr>
            <p:cNvPr id="11" name="Rectangle 10">
              <a:extLst>
                <a:ext uri="{FF2B5EF4-FFF2-40B4-BE49-F238E27FC236}">
                  <a16:creationId xmlns:a16="http://schemas.microsoft.com/office/drawing/2014/main" id="{17A82715-B1BD-82C6-E454-E68B2F801174}"/>
                </a:ext>
              </a:extLst>
            </p:cNvPr>
            <p:cNvSpPr/>
            <p:nvPr/>
          </p:nvSpPr>
          <p:spPr>
            <a:xfrm>
              <a:off x="10787061" y="5036344"/>
              <a:ext cx="1023938" cy="16430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pic>
          <p:nvPicPr>
            <p:cNvPr id="8" name="Picture 7" descr="A diagram of a diagram&#10;&#10;Description automatically generated">
              <a:hlinkClick r:id="rId15"/>
              <a:extLst>
                <a:ext uri="{FF2B5EF4-FFF2-40B4-BE49-F238E27FC236}">
                  <a16:creationId xmlns:a16="http://schemas.microsoft.com/office/drawing/2014/main" id="{516099F7-FA75-BDE8-A404-714A8B51173B}"/>
                </a:ext>
              </a:extLst>
            </p:cNvPr>
            <p:cNvPicPr>
              <a:picLocks noChangeAspect="1"/>
            </p:cNvPicPr>
            <p:nvPr/>
          </p:nvPicPr>
          <p:blipFill>
            <a:blip r:embed="rId16"/>
            <a:stretch>
              <a:fillRect/>
            </a:stretch>
          </p:blipFill>
          <p:spPr>
            <a:xfrm>
              <a:off x="10792316" y="5038725"/>
              <a:ext cx="1013428" cy="1638301"/>
            </a:xfrm>
            <a:prstGeom prst="rect">
              <a:avLst/>
            </a:prstGeom>
            <a:ln>
              <a:noFill/>
            </a:ln>
          </p:spPr>
        </p:pic>
      </p:grpSp>
    </p:spTree>
    <p:extLst>
      <p:ext uri="{BB962C8B-B14F-4D97-AF65-F5344CB8AC3E}">
        <p14:creationId xmlns:p14="http://schemas.microsoft.com/office/powerpoint/2010/main" val="3448105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F521-112B-1AAE-5EA4-92ABE2DF020B}"/>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290704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BC1BDD16-5176-6251-9E6F-879A2032D7E0}"/>
              </a:ext>
              <a:ext uri="{C183D7F6-B498-43B3-948B-1728B52AA6E4}">
                <adec:decorative xmlns:adec="http://schemas.microsoft.com/office/drawing/2017/decorative" val="1"/>
              </a:ext>
            </a:extLst>
          </p:cNvPr>
          <p:cNvGrpSpPr/>
          <p:nvPr/>
        </p:nvGrpSpPr>
        <p:grpSpPr>
          <a:xfrm>
            <a:off x="8844460" y="2185551"/>
            <a:ext cx="571555" cy="4348566"/>
            <a:chOff x="8244001" y="2023930"/>
            <a:chExt cx="571555" cy="4122075"/>
          </a:xfrm>
        </p:grpSpPr>
        <p:grpSp>
          <p:nvGrpSpPr>
            <p:cNvPr id="41" name="Group 40">
              <a:extLst>
                <a:ext uri="{FF2B5EF4-FFF2-40B4-BE49-F238E27FC236}">
                  <a16:creationId xmlns:a16="http://schemas.microsoft.com/office/drawing/2014/main" id="{550725C1-E064-0A1B-C252-4D2A61A47E8C}"/>
                </a:ext>
              </a:extLst>
            </p:cNvPr>
            <p:cNvGrpSpPr/>
            <p:nvPr/>
          </p:nvGrpSpPr>
          <p:grpSpPr>
            <a:xfrm rot="10800000">
              <a:off x="8529059" y="5962399"/>
              <a:ext cx="286497" cy="183606"/>
              <a:chOff x="3767569" y="2458608"/>
              <a:chExt cx="286497" cy="116757"/>
            </a:xfrm>
          </p:grpSpPr>
          <p:sp>
            <p:nvSpPr>
              <p:cNvPr id="50" name="Arc 49">
                <a:extLst>
                  <a:ext uri="{FF2B5EF4-FFF2-40B4-BE49-F238E27FC236}">
                    <a16:creationId xmlns:a16="http://schemas.microsoft.com/office/drawing/2014/main" id="{AAC18824-D7A6-3353-8168-C80543675764}"/>
                  </a:ext>
                </a:extLst>
              </p:cNvPr>
              <p:cNvSpPr/>
              <p:nvPr/>
            </p:nvSpPr>
            <p:spPr>
              <a:xfrm>
                <a:off x="3870466" y="2458612"/>
                <a:ext cx="183600" cy="116753"/>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5A6FFDDE-0C8C-1F67-06B0-6DAB7994DDEE}"/>
                  </a:ext>
                </a:extLst>
              </p:cNvPr>
              <p:cNvCxnSpPr>
                <a:cxnSpLocks/>
              </p:cNvCxnSpPr>
              <p:nvPr/>
            </p:nvCxnSpPr>
            <p:spPr>
              <a:xfrm>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A29C630-F127-2C96-A622-26B9B006B2A7}"/>
                </a:ext>
              </a:extLst>
            </p:cNvPr>
            <p:cNvGrpSpPr/>
            <p:nvPr/>
          </p:nvGrpSpPr>
          <p:grpSpPr>
            <a:xfrm rot="10800000" flipV="1">
              <a:off x="8529779" y="2023930"/>
              <a:ext cx="285777" cy="184008"/>
              <a:chOff x="3767569" y="2458608"/>
              <a:chExt cx="285777" cy="117013"/>
            </a:xfrm>
          </p:grpSpPr>
          <p:sp>
            <p:nvSpPr>
              <p:cNvPr id="48" name="Arc 47">
                <a:extLst>
                  <a:ext uri="{FF2B5EF4-FFF2-40B4-BE49-F238E27FC236}">
                    <a16:creationId xmlns:a16="http://schemas.microsoft.com/office/drawing/2014/main" id="{DD3F771A-09DD-2E17-F0E1-57B6930CACE7}"/>
                  </a:ext>
                </a:extLst>
              </p:cNvPr>
              <p:cNvSpPr/>
              <p:nvPr/>
            </p:nvSpPr>
            <p:spPr>
              <a:xfrm>
                <a:off x="3870466" y="2458609"/>
                <a:ext cx="182880" cy="117012"/>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 name="Straight Connector 48">
                <a:extLst>
                  <a:ext uri="{FF2B5EF4-FFF2-40B4-BE49-F238E27FC236}">
                    <a16:creationId xmlns:a16="http://schemas.microsoft.com/office/drawing/2014/main" id="{147B266C-7CB9-049D-1C91-707647ECF153}"/>
                  </a:ext>
                </a:extLst>
              </p:cNvPr>
              <p:cNvCxnSpPr>
                <a:cxnSpLocks/>
              </p:cNvCxnSpPr>
              <p:nvPr/>
            </p:nvCxnSpPr>
            <p:spPr>
              <a:xfrm flipV="1">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47F4BA5D-769B-A0ED-8A52-0BAC207D498E}"/>
                </a:ext>
              </a:extLst>
            </p:cNvPr>
            <p:cNvCxnSpPr>
              <a:cxnSpLocks/>
            </p:cNvCxnSpPr>
            <p:nvPr/>
          </p:nvCxnSpPr>
          <p:spPr>
            <a:xfrm flipV="1">
              <a:off x="8529059" y="4228770"/>
              <a:ext cx="720" cy="182542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DA981CC7-FDB6-0899-985C-7C77CC32D30D}"/>
                </a:ext>
              </a:extLst>
            </p:cNvPr>
            <p:cNvSpPr/>
            <p:nvPr/>
          </p:nvSpPr>
          <p:spPr>
            <a:xfrm flipV="1">
              <a:off x="8346898" y="3797388"/>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34B7FF71-4A6C-DB61-FCE8-081B7127666A}"/>
                </a:ext>
              </a:extLst>
            </p:cNvPr>
            <p:cNvCxnSpPr>
              <a:cxnSpLocks/>
              <a:endCxn id="46" idx="0"/>
            </p:cNvCxnSpPr>
            <p:nvPr/>
          </p:nvCxnSpPr>
          <p:spPr>
            <a:xfrm>
              <a:off x="8244001" y="4084975"/>
              <a:ext cx="194337"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5D98A5CA-9C43-B82A-CC55-7EBE5962DF5A}"/>
                </a:ext>
              </a:extLst>
            </p:cNvPr>
            <p:cNvSpPr/>
            <p:nvPr/>
          </p:nvSpPr>
          <p:spPr>
            <a:xfrm>
              <a:off x="8346898" y="4084975"/>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7" name="Straight Connector 46">
              <a:extLst>
                <a:ext uri="{FF2B5EF4-FFF2-40B4-BE49-F238E27FC236}">
                  <a16:creationId xmlns:a16="http://schemas.microsoft.com/office/drawing/2014/main" id="{C1DC386C-61F0-9D04-A812-54862145F12A}"/>
                </a:ext>
              </a:extLst>
            </p:cNvPr>
            <p:cNvCxnSpPr>
              <a:cxnSpLocks/>
            </p:cNvCxnSpPr>
            <p:nvPr/>
          </p:nvCxnSpPr>
          <p:spPr>
            <a:xfrm flipV="1">
              <a:off x="8529779" y="2118732"/>
              <a:ext cx="0" cy="182244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BEF3E29B-965F-2E6E-2ED5-F4FE05F1AEF5}"/>
              </a:ext>
              <a:ext uri="{C183D7F6-B498-43B3-948B-1728B52AA6E4}">
                <adec:decorative xmlns:adec="http://schemas.microsoft.com/office/drawing/2017/decorative" val="1"/>
              </a:ext>
            </a:extLst>
          </p:cNvPr>
          <p:cNvGrpSpPr/>
          <p:nvPr/>
        </p:nvGrpSpPr>
        <p:grpSpPr>
          <a:xfrm>
            <a:off x="9459541" y="2511906"/>
            <a:ext cx="3287331" cy="3755334"/>
            <a:chOff x="8696595" y="1742205"/>
            <a:chExt cx="3287331" cy="3861741"/>
          </a:xfrm>
        </p:grpSpPr>
        <p:sp>
          <p:nvSpPr>
            <p:cNvPr id="104" name="TextBox 103">
              <a:extLst>
                <a:ext uri="{FF2B5EF4-FFF2-40B4-BE49-F238E27FC236}">
                  <a16:creationId xmlns:a16="http://schemas.microsoft.com/office/drawing/2014/main" id="{A07F8D6F-A304-F148-4FC0-93E6B4A8E31B}"/>
                </a:ext>
              </a:extLst>
            </p:cNvPr>
            <p:cNvSpPr txBox="1"/>
            <p:nvPr/>
          </p:nvSpPr>
          <p:spPr>
            <a:xfrm>
              <a:off x="8735096" y="2064451"/>
              <a:ext cx="3248830" cy="353949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Onboarding and trials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Sign-on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Navigation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UX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Workspace organization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Collaboration experience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Data Lake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Storage format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Data copy for all engines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Security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CI/CD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Monitoring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Data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Governance &amp; compliance</a:t>
              </a:r>
            </a:p>
          </p:txBody>
        </p:sp>
        <p:sp>
          <p:nvSpPr>
            <p:cNvPr id="106" name="TextBox 105">
              <a:extLst>
                <a:ext uri="{FF2B5EF4-FFF2-40B4-BE49-F238E27FC236}">
                  <a16:creationId xmlns:a16="http://schemas.microsoft.com/office/drawing/2014/main" id="{458215D0-C1FE-6077-2726-7F2FBABA6DAD}"/>
                </a:ext>
              </a:extLst>
            </p:cNvPr>
            <p:cNvSpPr txBox="1"/>
            <p:nvPr/>
          </p:nvSpPr>
          <p:spPr>
            <a:xfrm>
              <a:off x="8696595" y="1742205"/>
              <a:ext cx="951149" cy="284848"/>
            </a:xfrm>
            <a:prstGeom prst="rect">
              <a:avLst/>
            </a:prstGeom>
            <a:noFill/>
          </p:spPr>
          <p:txBody>
            <a:bodyPr wrap="non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49C5B1"/>
                  </a:solidFill>
                  <a:effectLst/>
                  <a:uLnTx/>
                  <a:uFillTx/>
                  <a:latin typeface="Segoe UI"/>
                  <a:ea typeface="+mn-ea"/>
                  <a:cs typeface="+mn-cs"/>
                </a:rPr>
                <a:t>Single…</a:t>
              </a:r>
            </a:p>
          </p:txBody>
        </p:sp>
      </p:grpSp>
      <p:pic>
        <p:nvPicPr>
          <p:cNvPr id="141" name="Picture 140" descr="Icon&#10;&#10;Description automatically generated">
            <a:extLst>
              <a:ext uri="{FF2B5EF4-FFF2-40B4-BE49-F238E27FC236}">
                <a16:creationId xmlns:a16="http://schemas.microsoft.com/office/drawing/2014/main" id="{2F00A1A3-8BC0-3DFF-67A1-D18A2DDB99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4726" y="374422"/>
            <a:ext cx="723347" cy="723347"/>
          </a:xfrm>
          <a:prstGeom prst="rect">
            <a:avLst/>
          </a:prstGeom>
        </p:spPr>
      </p:pic>
      <p:cxnSp>
        <p:nvCxnSpPr>
          <p:cNvPr id="142" name="Straight Connector 141">
            <a:extLst>
              <a:ext uri="{FF2B5EF4-FFF2-40B4-BE49-F238E27FC236}">
                <a16:creationId xmlns:a16="http://schemas.microsoft.com/office/drawing/2014/main" id="{46695377-F645-4794-5E98-C92C55961DD4}"/>
              </a:ext>
            </a:extLst>
          </p:cNvPr>
          <p:cNvCxnSpPr>
            <a:cxnSpLocks/>
          </p:cNvCxnSpPr>
          <p:nvPr/>
        </p:nvCxnSpPr>
        <p:spPr>
          <a:xfrm>
            <a:off x="1644974" y="240588"/>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Title 1">
            <a:extLst>
              <a:ext uri="{FF2B5EF4-FFF2-40B4-BE49-F238E27FC236}">
                <a16:creationId xmlns:a16="http://schemas.microsoft.com/office/drawing/2014/main" id="{D099534D-5EEA-9EB4-D417-42A33B32094C}"/>
              </a:ext>
            </a:extLst>
          </p:cNvPr>
          <p:cNvSpPr txBox="1">
            <a:spLocks/>
          </p:cNvSpPr>
          <p:nvPr/>
        </p:nvSpPr>
        <p:spPr>
          <a:xfrm>
            <a:off x="1905961" y="459096"/>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666666"/>
                </a:solidFill>
                <a:effectLst/>
                <a:uLnTx/>
                <a:uFillTx/>
                <a:latin typeface="Segoe UI Semibold"/>
                <a:ea typeface="+mn-ea"/>
                <a:cs typeface="Segoe UI" pitchFamily="34" charset="0"/>
              </a:rPr>
              <a:t>Microsoft Fabric</a:t>
            </a:r>
          </a:p>
        </p:txBody>
      </p:sp>
      <p:sp>
        <p:nvSpPr>
          <p:cNvPr id="35" name="Rounded Rectangle 38">
            <a:extLst>
              <a:ext uri="{FF2B5EF4-FFF2-40B4-BE49-F238E27FC236}">
                <a16:creationId xmlns:a16="http://schemas.microsoft.com/office/drawing/2014/main" id="{3C38F586-D122-2242-A8A9-DDFF3D56CCC7}"/>
              </a:ext>
            </a:extLst>
          </p:cNvPr>
          <p:cNvSpPr/>
          <p:nvPr/>
        </p:nvSpPr>
        <p:spPr bwMode="auto">
          <a:xfrm>
            <a:off x="584201" y="2185557"/>
            <a:ext cx="8253058" cy="4348566"/>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8CA89569-DACB-9EC7-B06E-3A40B753E66B}"/>
              </a:ext>
            </a:extLst>
          </p:cNvPr>
          <p:cNvGrpSpPr/>
          <p:nvPr/>
        </p:nvGrpSpPr>
        <p:grpSpPr>
          <a:xfrm>
            <a:off x="797576" y="3579390"/>
            <a:ext cx="7898703" cy="2426336"/>
            <a:chOff x="797576" y="3417769"/>
            <a:chExt cx="7898703" cy="2426336"/>
          </a:xfrm>
          <a:gradFill>
            <a:gsLst>
              <a:gs pos="70000">
                <a:srgbClr val="4FD4FF"/>
              </a:gs>
              <a:gs pos="0">
                <a:srgbClr val="0078D4"/>
              </a:gs>
            </a:gsLst>
            <a:lin ang="2700000" scaled="1"/>
          </a:gradFill>
        </p:grpSpPr>
        <p:sp>
          <p:nvSpPr>
            <p:cNvPr id="111" name="Rounded Rectangle 45">
              <a:extLst>
                <a:ext uri="{FF2B5EF4-FFF2-40B4-BE49-F238E27FC236}">
                  <a16:creationId xmlns:a16="http://schemas.microsoft.com/office/drawing/2014/main" id="{58946F84-AAFC-0655-65ED-DD7CDB0BB414}"/>
                </a:ext>
              </a:extLst>
            </p:cNvPr>
            <p:cNvSpPr/>
            <p:nvPr/>
          </p:nvSpPr>
          <p:spPr>
            <a:xfrm>
              <a:off x="797576" y="3417769"/>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AI Assisted</a:t>
              </a:r>
            </a:p>
          </p:txBody>
        </p:sp>
        <p:sp>
          <p:nvSpPr>
            <p:cNvPr id="112" name="Rounded Rectangle 45">
              <a:extLst>
                <a:ext uri="{FF2B5EF4-FFF2-40B4-BE49-F238E27FC236}">
                  <a16:creationId xmlns:a16="http://schemas.microsoft.com/office/drawing/2014/main" id="{1FB42097-E395-A101-82C1-83F2EA2FA7FF}"/>
                </a:ext>
              </a:extLst>
            </p:cNvPr>
            <p:cNvSpPr/>
            <p:nvPr/>
          </p:nvSpPr>
          <p:spPr>
            <a:xfrm>
              <a:off x="797576" y="3917575"/>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Shared Workspaces</a:t>
              </a:r>
            </a:p>
          </p:txBody>
        </p:sp>
        <p:sp>
          <p:nvSpPr>
            <p:cNvPr id="113" name="Rounded Rectangle 45">
              <a:extLst>
                <a:ext uri="{FF2B5EF4-FFF2-40B4-BE49-F238E27FC236}">
                  <a16:creationId xmlns:a16="http://schemas.microsoft.com/office/drawing/2014/main" id="{C723B331-2342-DD05-C298-4396B2F435A5}"/>
                </a:ext>
              </a:extLst>
            </p:cNvPr>
            <p:cNvSpPr/>
            <p:nvPr/>
          </p:nvSpPr>
          <p:spPr>
            <a:xfrm>
              <a:off x="797576" y="4417381"/>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Universal Compute Capacities</a:t>
              </a:r>
            </a:p>
          </p:txBody>
        </p:sp>
        <p:sp>
          <p:nvSpPr>
            <p:cNvPr id="114" name="Rounded Rectangle 45">
              <a:extLst>
                <a:ext uri="{FF2B5EF4-FFF2-40B4-BE49-F238E27FC236}">
                  <a16:creationId xmlns:a16="http://schemas.microsoft.com/office/drawing/2014/main" id="{9BE7CBFE-7360-F1C2-4B32-D9C809608C6D}"/>
                </a:ext>
              </a:extLst>
            </p:cNvPr>
            <p:cNvSpPr/>
            <p:nvPr/>
          </p:nvSpPr>
          <p:spPr>
            <a:xfrm>
              <a:off x="797576" y="4917187"/>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a:rPr>
                <a:t>One Security</a:t>
              </a:r>
              <a:endPar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15" name="Rounded Rectangle 45">
              <a:extLst>
                <a:ext uri="{FF2B5EF4-FFF2-40B4-BE49-F238E27FC236}">
                  <a16:creationId xmlns:a16="http://schemas.microsoft.com/office/drawing/2014/main" id="{AF303AF0-7E56-C692-D032-F745E5A32791}"/>
                </a:ext>
              </a:extLst>
            </p:cNvPr>
            <p:cNvSpPr/>
            <p:nvPr/>
          </p:nvSpPr>
          <p:spPr>
            <a:xfrm>
              <a:off x="797576" y="5416995"/>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OneLake</a:t>
              </a:r>
            </a:p>
          </p:txBody>
        </p:sp>
      </p:grpSp>
      <p:sp>
        <p:nvSpPr>
          <p:cNvPr id="16" name="Rounded Rectangle 16">
            <a:extLst>
              <a:ext uri="{FF2B5EF4-FFF2-40B4-BE49-F238E27FC236}">
                <a16:creationId xmlns:a16="http://schemas.microsoft.com/office/drawing/2014/main" id="{203B1C8B-7BE5-5242-A8D6-FCF188DE51E8}"/>
              </a:ext>
            </a:extLst>
          </p:cNvPr>
          <p:cNvSpPr/>
          <p:nvPr/>
        </p:nvSpPr>
        <p:spPr>
          <a:xfrm>
            <a:off x="4224431" y="2368922"/>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6">
            <a:extLst>
              <a:ext uri="{FF2B5EF4-FFF2-40B4-BE49-F238E27FC236}">
                <a16:creationId xmlns:a16="http://schemas.microsoft.com/office/drawing/2014/main" id="{CA3FB2C7-540D-EE8E-0C35-76ADA705A65D}"/>
              </a:ext>
            </a:extLst>
          </p:cNvPr>
          <p:cNvSpPr/>
          <p:nvPr/>
        </p:nvSpPr>
        <p:spPr>
          <a:xfrm>
            <a:off x="4306842" y="2951178"/>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18" name="Graphic 17">
            <a:extLst>
              <a:ext uri="{FF2B5EF4-FFF2-40B4-BE49-F238E27FC236}">
                <a16:creationId xmlns:a16="http://schemas.microsoft.com/office/drawing/2014/main" id="{1667FCB4-8B47-D109-75B9-99B56FF784C0}"/>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5296" r="-5296"/>
          <a:stretch/>
        </p:blipFill>
        <p:spPr>
          <a:xfrm>
            <a:off x="4553577" y="2511906"/>
            <a:ext cx="385197" cy="348303"/>
          </a:xfrm>
          <a:prstGeom prst="rect">
            <a:avLst/>
          </a:prstGeom>
          <a:effectLst/>
        </p:spPr>
      </p:pic>
      <p:sp>
        <p:nvSpPr>
          <p:cNvPr id="7" name="Rounded Rectangle 15">
            <a:extLst>
              <a:ext uri="{FF2B5EF4-FFF2-40B4-BE49-F238E27FC236}">
                <a16:creationId xmlns:a16="http://schemas.microsoft.com/office/drawing/2014/main" id="{14C957F9-7735-FA5C-DCC0-86AB14F01A96}"/>
              </a:ext>
            </a:extLst>
          </p:cNvPr>
          <p:cNvSpPr/>
          <p:nvPr/>
        </p:nvSpPr>
        <p:spPr>
          <a:xfrm>
            <a:off x="1939861"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 name="Rounded Rectangle 15">
            <a:extLst>
              <a:ext uri="{FF2B5EF4-FFF2-40B4-BE49-F238E27FC236}">
                <a16:creationId xmlns:a16="http://schemas.microsoft.com/office/drawing/2014/main" id="{2DA2C669-2F9D-0035-9A73-E84943D994C3}"/>
              </a:ext>
            </a:extLst>
          </p:cNvPr>
          <p:cNvSpPr/>
          <p:nvPr/>
        </p:nvSpPr>
        <p:spPr>
          <a:xfrm>
            <a:off x="2002099" y="2951177"/>
            <a:ext cx="919014"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9" name="Graphic 8">
            <a:extLst>
              <a:ext uri="{FF2B5EF4-FFF2-40B4-BE49-F238E27FC236}">
                <a16:creationId xmlns:a16="http://schemas.microsoft.com/office/drawing/2014/main" id="{45DB3271-8CB9-86A7-C123-5D277866389E}"/>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l="-5296" r="-5296"/>
          <a:stretch/>
        </p:blipFill>
        <p:spPr>
          <a:xfrm>
            <a:off x="2279404" y="2521307"/>
            <a:ext cx="364403" cy="329500"/>
          </a:xfrm>
          <a:prstGeom prst="rect">
            <a:avLst/>
          </a:prstGeom>
          <a:effectLst/>
        </p:spPr>
      </p:pic>
      <p:sp>
        <p:nvSpPr>
          <p:cNvPr id="12" name="Rounded Rectangle 17">
            <a:extLst>
              <a:ext uri="{FF2B5EF4-FFF2-40B4-BE49-F238E27FC236}">
                <a16:creationId xmlns:a16="http://schemas.microsoft.com/office/drawing/2014/main" id="{BF376453-2A40-5B8C-E3B4-5EB5563B329F}"/>
              </a:ext>
            </a:extLst>
          </p:cNvPr>
          <p:cNvSpPr/>
          <p:nvPr/>
        </p:nvSpPr>
        <p:spPr>
          <a:xfrm>
            <a:off x="3082146"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 name="Rounded Rectangle 17">
            <a:extLst>
              <a:ext uri="{FF2B5EF4-FFF2-40B4-BE49-F238E27FC236}">
                <a16:creationId xmlns:a16="http://schemas.microsoft.com/office/drawing/2014/main" id="{7C7BE3B3-23CC-0A9B-7FDD-3B44C8AA40DC}"/>
              </a:ext>
            </a:extLst>
          </p:cNvPr>
          <p:cNvSpPr/>
          <p:nvPr/>
        </p:nvSpPr>
        <p:spPr>
          <a:xfrm>
            <a:off x="3164558" y="2951177"/>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4" name="Graphic 13">
            <a:extLst>
              <a:ext uri="{FF2B5EF4-FFF2-40B4-BE49-F238E27FC236}">
                <a16:creationId xmlns:a16="http://schemas.microsoft.com/office/drawing/2014/main" id="{37693015-1DFA-88A1-F54A-CE2BF186D9A4}"/>
              </a:ext>
            </a:extLst>
          </p:cNvPr>
          <p:cNvPicPr>
            <a:picLocks noChangeAspect="1"/>
          </p:cNvPicPr>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l="-5296" r="-5296"/>
          <a:stretch/>
        </p:blipFill>
        <p:spPr>
          <a:xfrm>
            <a:off x="3421688" y="2521306"/>
            <a:ext cx="364404" cy="329502"/>
          </a:xfrm>
          <a:prstGeom prst="rect">
            <a:avLst/>
          </a:prstGeom>
          <a:effectLst/>
        </p:spPr>
      </p:pic>
      <p:sp>
        <p:nvSpPr>
          <p:cNvPr id="20" name="Rounded Rectangle 18">
            <a:extLst>
              <a:ext uri="{FF2B5EF4-FFF2-40B4-BE49-F238E27FC236}">
                <a16:creationId xmlns:a16="http://schemas.microsoft.com/office/drawing/2014/main" id="{863916CB-23AB-3366-B9BC-EC0E51F11562}"/>
              </a:ext>
            </a:extLst>
          </p:cNvPr>
          <p:cNvSpPr/>
          <p:nvPr/>
        </p:nvSpPr>
        <p:spPr>
          <a:xfrm>
            <a:off x="5366716"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8">
            <a:extLst>
              <a:ext uri="{FF2B5EF4-FFF2-40B4-BE49-F238E27FC236}">
                <a16:creationId xmlns:a16="http://schemas.microsoft.com/office/drawing/2014/main" id="{D26DCB78-0D55-2C3F-D368-2D9A892D40C8}"/>
              </a:ext>
            </a:extLst>
          </p:cNvPr>
          <p:cNvSpPr/>
          <p:nvPr/>
        </p:nvSpPr>
        <p:spPr>
          <a:xfrm>
            <a:off x="5369768" y="2951177"/>
            <a:ext cx="1037387"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22" name="Graphic 21">
            <a:extLst>
              <a:ext uri="{FF2B5EF4-FFF2-40B4-BE49-F238E27FC236}">
                <a16:creationId xmlns:a16="http://schemas.microsoft.com/office/drawing/2014/main" id="{4767E547-67BF-725F-D0AA-E5A2BE6FC82E}"/>
              </a:ext>
            </a:extLst>
          </p:cNvPr>
          <p:cNvPicPr>
            <a:picLocks noChangeAspect="1"/>
          </p:cNvPicPr>
          <p:nvPr/>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l="-5296" r="-5296"/>
          <a:stretch/>
        </p:blipFill>
        <p:spPr>
          <a:xfrm>
            <a:off x="5697894" y="2513742"/>
            <a:ext cx="381134" cy="344629"/>
          </a:xfrm>
          <a:prstGeom prst="rect">
            <a:avLst/>
          </a:prstGeom>
          <a:effectLst/>
        </p:spPr>
      </p:pic>
      <p:sp>
        <p:nvSpPr>
          <p:cNvPr id="24" name="Rounded Rectangle 19">
            <a:extLst>
              <a:ext uri="{FF2B5EF4-FFF2-40B4-BE49-F238E27FC236}">
                <a16:creationId xmlns:a16="http://schemas.microsoft.com/office/drawing/2014/main" id="{72F9F753-8E60-644D-4026-7E7BF8EFB320}"/>
              </a:ext>
            </a:extLst>
          </p:cNvPr>
          <p:cNvSpPr/>
          <p:nvPr/>
        </p:nvSpPr>
        <p:spPr>
          <a:xfrm>
            <a:off x="6509001"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9">
            <a:extLst>
              <a:ext uri="{FF2B5EF4-FFF2-40B4-BE49-F238E27FC236}">
                <a16:creationId xmlns:a16="http://schemas.microsoft.com/office/drawing/2014/main" id="{B1902743-AF50-9055-C7FC-471712ECF1A1}"/>
              </a:ext>
            </a:extLst>
          </p:cNvPr>
          <p:cNvSpPr/>
          <p:nvPr/>
        </p:nvSpPr>
        <p:spPr>
          <a:xfrm>
            <a:off x="6651932" y="3039091"/>
            <a:ext cx="757627" cy="17582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26" name="Graphic 25">
            <a:extLst>
              <a:ext uri="{FF2B5EF4-FFF2-40B4-BE49-F238E27FC236}">
                <a16:creationId xmlns:a16="http://schemas.microsoft.com/office/drawing/2014/main" id="{EFA858F5-827C-1576-8C64-DBC5EA917191}"/>
              </a:ext>
            </a:extLst>
          </p:cNvPr>
          <p:cNvPicPr>
            <a:picLocks noChangeAspect="1"/>
          </p:cNvPicPr>
          <p:nvPr/>
        </p:nvPicPr>
        <p:blipFill rotWithShape="1">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l="-5296" r="-5296"/>
          <a:stretch/>
        </p:blipFill>
        <p:spPr>
          <a:xfrm>
            <a:off x="6848543" y="2521306"/>
            <a:ext cx="364404" cy="329502"/>
          </a:xfrm>
          <a:prstGeom prst="rect">
            <a:avLst/>
          </a:prstGeom>
          <a:effectLst/>
        </p:spPr>
      </p:pic>
      <p:sp>
        <p:nvSpPr>
          <p:cNvPr id="38" name="Rounded Rectangle 45">
            <a:extLst>
              <a:ext uri="{FF2B5EF4-FFF2-40B4-BE49-F238E27FC236}">
                <a16:creationId xmlns:a16="http://schemas.microsoft.com/office/drawing/2014/main" id="{C9C9D254-CB2F-8F18-6A9A-356BDAB5858F}"/>
              </a:ext>
            </a:extLst>
          </p:cNvPr>
          <p:cNvSpPr/>
          <p:nvPr/>
        </p:nvSpPr>
        <p:spPr>
          <a:xfrm>
            <a:off x="3175509" y="6045364"/>
            <a:ext cx="3076201"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Intelligent data foundation</a:t>
            </a:r>
          </a:p>
        </p:txBody>
      </p:sp>
      <p:sp>
        <p:nvSpPr>
          <p:cNvPr id="3" name="Rounded Rectangle 14">
            <a:extLst>
              <a:ext uri="{FF2B5EF4-FFF2-40B4-BE49-F238E27FC236}">
                <a16:creationId xmlns:a16="http://schemas.microsoft.com/office/drawing/2014/main" id="{18B10F10-B9F6-3F20-B2F9-2376AD5E9982}"/>
              </a:ext>
            </a:extLst>
          </p:cNvPr>
          <p:cNvSpPr/>
          <p:nvPr/>
        </p:nvSpPr>
        <p:spPr>
          <a:xfrm>
            <a:off x="797576"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4">
            <a:extLst>
              <a:ext uri="{FF2B5EF4-FFF2-40B4-BE49-F238E27FC236}">
                <a16:creationId xmlns:a16="http://schemas.microsoft.com/office/drawing/2014/main" id="{C02713B6-4BDB-CEA0-C1ED-7E863A691E31}"/>
              </a:ext>
            </a:extLst>
          </p:cNvPr>
          <p:cNvSpPr/>
          <p:nvPr/>
        </p:nvSpPr>
        <p:spPr>
          <a:xfrm>
            <a:off x="956199" y="2951179"/>
            <a:ext cx="726245"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5" name="Graphic 4">
            <a:extLst>
              <a:ext uri="{FF2B5EF4-FFF2-40B4-BE49-F238E27FC236}">
                <a16:creationId xmlns:a16="http://schemas.microsoft.com/office/drawing/2014/main" id="{2BE1B2A1-E83E-5601-DD1E-AE7AAEB10BFA}"/>
              </a:ext>
            </a:extLst>
          </p:cNvPr>
          <p:cNvPicPr>
            <a:picLocks noChangeAspect="1"/>
          </p:cNvPicPr>
          <p:nvPr/>
        </p:nvPicPr>
        <p:blipFill rotWithShape="1">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l="-5296" r="-5296"/>
          <a:stretch/>
        </p:blipFill>
        <p:spPr>
          <a:xfrm>
            <a:off x="1137118" y="2521306"/>
            <a:ext cx="364404" cy="329502"/>
          </a:xfrm>
          <a:prstGeom prst="rect">
            <a:avLst/>
          </a:prstGeom>
          <a:effectLst/>
        </p:spPr>
      </p:pic>
      <p:grpSp>
        <p:nvGrpSpPr>
          <p:cNvPr id="34" name="Group 33">
            <a:extLst>
              <a:ext uri="{FF2B5EF4-FFF2-40B4-BE49-F238E27FC236}">
                <a16:creationId xmlns:a16="http://schemas.microsoft.com/office/drawing/2014/main" id="{15760478-3F67-CB25-6AA2-E04DD85B1B80}"/>
              </a:ext>
            </a:extLst>
          </p:cNvPr>
          <p:cNvGrpSpPr/>
          <p:nvPr/>
        </p:nvGrpSpPr>
        <p:grpSpPr>
          <a:xfrm>
            <a:off x="7651289" y="2368921"/>
            <a:ext cx="1044990" cy="1094495"/>
            <a:chOff x="7136288" y="2034891"/>
            <a:chExt cx="968838" cy="968838"/>
          </a:xfrm>
        </p:grpSpPr>
        <p:sp>
          <p:nvSpPr>
            <p:cNvPr id="28" name="Rounded Rectangle 19">
              <a:extLst>
                <a:ext uri="{FF2B5EF4-FFF2-40B4-BE49-F238E27FC236}">
                  <a16:creationId xmlns:a16="http://schemas.microsoft.com/office/drawing/2014/main" id="{E7885843-EF52-6C57-3F2E-2796B5A76C40}"/>
                </a:ext>
              </a:extLst>
            </p:cNvPr>
            <p:cNvSpPr/>
            <p:nvPr/>
          </p:nvSpPr>
          <p:spPr>
            <a:xfrm>
              <a:off x="7136288" y="2034891"/>
              <a:ext cx="968838" cy="968838"/>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9" name="Rounded Rectangle 19">
              <a:extLst>
                <a:ext uri="{FF2B5EF4-FFF2-40B4-BE49-F238E27FC236}">
                  <a16:creationId xmlns:a16="http://schemas.microsoft.com/office/drawing/2014/main" id="{17C3278D-AC81-701E-1405-52B4358AC27B}"/>
                </a:ext>
              </a:extLst>
            </p:cNvPr>
            <p:cNvSpPr/>
            <p:nvPr/>
          </p:nvSpPr>
          <p:spPr>
            <a:xfrm>
              <a:off x="7207156" y="2550305"/>
              <a:ext cx="827103" cy="311279"/>
            </a:xfrm>
            <a:prstGeom prst="roundRect">
              <a:avLst>
                <a:gd name="adj" fmla="val 6586"/>
              </a:avLst>
            </a:prstGeom>
            <a:no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a:t>
              </a:r>
              <a:br>
                <a:rPr kumimoji="0" lang="en-US" sz="1100" b="0" i="0" u="none" strike="noStrike" kern="0" cap="none" spc="0" normalizeH="0" baseline="0" noProof="0">
                  <a:ln>
                    <a:noFill/>
                  </a:ln>
                  <a:solidFill>
                    <a:srgbClr val="FFFFFF"/>
                  </a:solidFill>
                  <a:effectLst/>
                  <a:uLnTx/>
                  <a:uFillTx/>
                  <a:latin typeface="Segoe UI Semibold"/>
                  <a:ea typeface="+mn-ea"/>
                  <a:cs typeface="+mn-cs"/>
                </a:rPr>
              </a:br>
              <a:r>
                <a:rPr kumimoji="0" lang="en-US" sz="1100" b="0" i="0" u="none" strike="noStrike" kern="0" cap="none" spc="0" normalizeH="0" baseline="0" noProof="0">
                  <a:ln>
                    <a:noFill/>
                  </a:ln>
                  <a:solidFill>
                    <a:srgbClr val="FFFFFF"/>
                  </a:solidFill>
                  <a:effectLst/>
                  <a:uLnTx/>
                  <a:uFillTx/>
                  <a:latin typeface="Segoe UI Semibold"/>
                  <a:ea typeface="+mn-ea"/>
                  <a:cs typeface="+mn-cs"/>
                </a:rPr>
                <a:t>Activator</a:t>
              </a:r>
            </a:p>
          </p:txBody>
        </p:sp>
      </p:grpSp>
      <p:pic>
        <p:nvPicPr>
          <p:cNvPr id="27" name="Graphic 26">
            <a:extLst>
              <a:ext uri="{FF2B5EF4-FFF2-40B4-BE49-F238E27FC236}">
                <a16:creationId xmlns:a16="http://schemas.microsoft.com/office/drawing/2014/main" id="{95E452C0-1A11-0662-3A0C-D81107C5B575}"/>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044044" y="2603806"/>
            <a:ext cx="259480" cy="260494"/>
          </a:xfrm>
          <a:prstGeom prst="rect">
            <a:avLst/>
          </a:prstGeom>
          <a:effectLst/>
        </p:spPr>
      </p:pic>
      <p:sp>
        <p:nvSpPr>
          <p:cNvPr id="10" name="Title 9">
            <a:extLst>
              <a:ext uri="{FF2B5EF4-FFF2-40B4-BE49-F238E27FC236}">
                <a16:creationId xmlns:a16="http://schemas.microsoft.com/office/drawing/2014/main" id="{EFFF6B07-1BAE-E99B-D155-808AD3ECF4D0}"/>
              </a:ext>
            </a:extLst>
          </p:cNvPr>
          <p:cNvSpPr>
            <a:spLocks noGrp="1"/>
          </p:cNvSpPr>
          <p:nvPr>
            <p:ph type="title" idx="4294967295"/>
          </p:nvPr>
        </p:nvSpPr>
        <p:spPr>
          <a:xfrm>
            <a:off x="547887" y="-902522"/>
            <a:ext cx="11018520" cy="553998"/>
          </a:xfrm>
        </p:spPr>
        <p:txBody>
          <a:bodyPr/>
          <a:lstStyle/>
          <a:p>
            <a:r>
              <a:rPr lang="en-US"/>
              <a:t>Microsoft Fabric</a:t>
            </a:r>
          </a:p>
        </p:txBody>
      </p:sp>
      <p:sp>
        <p:nvSpPr>
          <p:cNvPr id="11" name="Text Placeholder 2">
            <a:extLst>
              <a:ext uri="{FF2B5EF4-FFF2-40B4-BE49-F238E27FC236}">
                <a16:creationId xmlns:a16="http://schemas.microsoft.com/office/drawing/2014/main" id="{CA2C0439-09D1-7B38-EFDE-0FD07153DB53}"/>
              </a:ext>
            </a:extLst>
          </p:cNvPr>
          <p:cNvSpPr txBox="1">
            <a:spLocks/>
          </p:cNvSpPr>
          <p:nvPr/>
        </p:nvSpPr>
        <p:spPr>
          <a:xfrm>
            <a:off x="584201" y="1212969"/>
            <a:ext cx="11021142" cy="8313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An end-to-end analytics platform that brings together all the data and analytics tools that organizations need to go from the data lake to the business user</a:t>
            </a:r>
            <a:endParaRPr kumimoji="0" lang="en-US" sz="18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970406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par>
                                <p:cTn id="8" presetID="10" presetClass="entr" presetSubtype="0" fill="hold" nodeType="withEffect">
                                  <p:stCondLst>
                                    <p:cond delay="40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ridge over a river at night&#10;&#10;Description automatically generated">
            <a:extLst>
              <a:ext uri="{FF2B5EF4-FFF2-40B4-BE49-F238E27FC236}">
                <a16:creationId xmlns:a16="http://schemas.microsoft.com/office/drawing/2014/main" id="{4A2CD40E-65E4-6042-A5A4-573422E41D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188952" cy="7243011"/>
          </a:xfrm>
          <a:prstGeom prst="rect">
            <a:avLst/>
          </a:prstGeom>
        </p:spPr>
      </p:pic>
      <p:grpSp>
        <p:nvGrpSpPr>
          <p:cNvPr id="4" name="Group 3">
            <a:extLst>
              <a:ext uri="{FF2B5EF4-FFF2-40B4-BE49-F238E27FC236}">
                <a16:creationId xmlns:a16="http://schemas.microsoft.com/office/drawing/2014/main" id="{593170C5-A7BB-B99F-F114-24498583E101}"/>
              </a:ext>
            </a:extLst>
          </p:cNvPr>
          <p:cNvGrpSpPr/>
          <p:nvPr/>
        </p:nvGrpSpPr>
        <p:grpSpPr>
          <a:xfrm>
            <a:off x="2748686" y="822960"/>
            <a:ext cx="640080" cy="1920240"/>
            <a:chOff x="2748686" y="822960"/>
            <a:chExt cx="640080" cy="1920240"/>
          </a:xfrm>
        </p:grpSpPr>
        <p:cxnSp>
          <p:nvCxnSpPr>
            <p:cNvPr id="54" name="Straight Connector 53">
              <a:extLst>
                <a:ext uri="{FF2B5EF4-FFF2-40B4-BE49-F238E27FC236}">
                  <a16:creationId xmlns:a16="http://schemas.microsoft.com/office/drawing/2014/main" id="{EF4D29B7-0174-56A6-F4C3-6228642CEF27}"/>
                </a:ext>
              </a:extLst>
            </p:cNvPr>
            <p:cNvCxnSpPr>
              <a:cxnSpLocks/>
            </p:cNvCxnSpPr>
            <p:nvPr/>
          </p:nvCxnSpPr>
          <p:spPr>
            <a:xfrm flipV="1">
              <a:off x="3068726"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E1A27A0-C892-BEE9-1C3E-70EBEB8DAEBE}"/>
                </a:ext>
              </a:extLst>
            </p:cNvPr>
            <p:cNvGrpSpPr>
              <a:grpSpLocks noChangeAspect="1"/>
            </p:cNvGrpSpPr>
            <p:nvPr/>
          </p:nvGrpSpPr>
          <p:grpSpPr>
            <a:xfrm>
              <a:off x="2748686" y="822960"/>
              <a:ext cx="640080" cy="640080"/>
              <a:chOff x="1652871" y="4556493"/>
              <a:chExt cx="731520" cy="731520"/>
            </a:xfrm>
            <a:effectLst>
              <a:glow rad="63500">
                <a:schemeClr val="bg1">
                  <a:alpha val="40000"/>
                </a:schemeClr>
              </a:glow>
            </a:effectLst>
          </p:grpSpPr>
          <p:pic>
            <p:nvPicPr>
              <p:cNvPr id="23" name="Picture 22">
                <a:extLst>
                  <a:ext uri="{FF2B5EF4-FFF2-40B4-BE49-F238E27FC236}">
                    <a16:creationId xmlns:a16="http://schemas.microsoft.com/office/drawing/2014/main" id="{F7EA438A-9C83-989B-6C8D-3E9675846636}"/>
                  </a:ext>
                </a:extLst>
              </p:cNvPr>
              <p:cNvPicPr>
                <a:picLocks noChangeAspect="1"/>
              </p:cNvPicPr>
              <p:nvPr/>
            </p:nvPicPr>
            <p:blipFill>
              <a:blip r:embed="rId4"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24" name="Oval 23">
                <a:extLst>
                  <a:ext uri="{FF2B5EF4-FFF2-40B4-BE49-F238E27FC236}">
                    <a16:creationId xmlns:a16="http://schemas.microsoft.com/office/drawing/2014/main" id="{75D5DF3C-7356-1396-CD3F-8A9E5B19F954}"/>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8" name="Group 7">
            <a:extLst>
              <a:ext uri="{FF2B5EF4-FFF2-40B4-BE49-F238E27FC236}">
                <a16:creationId xmlns:a16="http://schemas.microsoft.com/office/drawing/2014/main" id="{BC2BA7A3-295B-AB02-1627-3D4CCCCDAC52}"/>
              </a:ext>
            </a:extLst>
          </p:cNvPr>
          <p:cNvGrpSpPr/>
          <p:nvPr/>
        </p:nvGrpSpPr>
        <p:grpSpPr>
          <a:xfrm>
            <a:off x="6783018" y="822960"/>
            <a:ext cx="640080" cy="1920240"/>
            <a:chOff x="6783018" y="822960"/>
            <a:chExt cx="640080" cy="1920240"/>
          </a:xfrm>
        </p:grpSpPr>
        <p:cxnSp>
          <p:nvCxnSpPr>
            <p:cNvPr id="56" name="Straight Connector 55">
              <a:extLst>
                <a:ext uri="{FF2B5EF4-FFF2-40B4-BE49-F238E27FC236}">
                  <a16:creationId xmlns:a16="http://schemas.microsoft.com/office/drawing/2014/main" id="{63060AE9-F862-6AD9-7831-FF7FA4CD5A0E}"/>
                </a:ext>
              </a:extLst>
            </p:cNvPr>
            <p:cNvCxnSpPr>
              <a:cxnSpLocks/>
            </p:cNvCxnSpPr>
            <p:nvPr/>
          </p:nvCxnSpPr>
          <p:spPr>
            <a:xfrm flipV="1">
              <a:off x="7103058"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5DE4F27-BB5A-6EB6-2B9A-940C3C47F63E}"/>
                </a:ext>
              </a:extLst>
            </p:cNvPr>
            <p:cNvGrpSpPr>
              <a:grpSpLocks noChangeAspect="1"/>
            </p:cNvGrpSpPr>
            <p:nvPr/>
          </p:nvGrpSpPr>
          <p:grpSpPr>
            <a:xfrm>
              <a:off x="6783018" y="822960"/>
              <a:ext cx="640080" cy="640080"/>
              <a:chOff x="1652871" y="4556493"/>
              <a:chExt cx="731520" cy="731520"/>
            </a:xfrm>
            <a:effectLst>
              <a:glow rad="63500">
                <a:schemeClr val="bg1">
                  <a:alpha val="40000"/>
                </a:schemeClr>
              </a:glow>
            </a:effectLst>
          </p:grpSpPr>
          <p:pic>
            <p:nvPicPr>
              <p:cNvPr id="26" name="Picture 25">
                <a:extLst>
                  <a:ext uri="{FF2B5EF4-FFF2-40B4-BE49-F238E27FC236}">
                    <a16:creationId xmlns:a16="http://schemas.microsoft.com/office/drawing/2014/main" id="{6814AF0E-D635-29C5-86D4-2F7767B10209}"/>
                  </a:ext>
                </a:extLst>
              </p:cNvPr>
              <p:cNvPicPr>
                <a:picLocks noChangeAspect="1"/>
              </p:cNvPicPr>
              <p:nvPr/>
            </p:nvPicPr>
            <p:blipFill>
              <a:blip r:embed="rId5"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27" name="Oval 26">
                <a:extLst>
                  <a:ext uri="{FF2B5EF4-FFF2-40B4-BE49-F238E27FC236}">
                    <a16:creationId xmlns:a16="http://schemas.microsoft.com/office/drawing/2014/main" id="{AD5138BC-6E4F-86CE-57C9-E3420501EE7D}"/>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2" name="Group 1">
            <a:extLst>
              <a:ext uri="{FF2B5EF4-FFF2-40B4-BE49-F238E27FC236}">
                <a16:creationId xmlns:a16="http://schemas.microsoft.com/office/drawing/2014/main" id="{0AB08DA6-B9B5-A902-C66B-99751FA3D04D}"/>
              </a:ext>
            </a:extLst>
          </p:cNvPr>
          <p:cNvGrpSpPr/>
          <p:nvPr/>
        </p:nvGrpSpPr>
        <p:grpSpPr>
          <a:xfrm>
            <a:off x="731520" y="822960"/>
            <a:ext cx="640080" cy="1920240"/>
            <a:chOff x="731520" y="822960"/>
            <a:chExt cx="640080" cy="1920240"/>
          </a:xfrm>
        </p:grpSpPr>
        <p:cxnSp>
          <p:nvCxnSpPr>
            <p:cNvPr id="49" name="Straight Connector 48">
              <a:extLst>
                <a:ext uri="{FF2B5EF4-FFF2-40B4-BE49-F238E27FC236}">
                  <a16:creationId xmlns:a16="http://schemas.microsoft.com/office/drawing/2014/main" id="{46AFB6AD-693E-748C-62A1-31D53675F338}"/>
                </a:ext>
              </a:extLst>
            </p:cNvPr>
            <p:cNvCxnSpPr>
              <a:cxnSpLocks/>
            </p:cNvCxnSpPr>
            <p:nvPr/>
          </p:nvCxnSpPr>
          <p:spPr>
            <a:xfrm flipV="1">
              <a:off x="1051560"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77D7411-2EBA-EFFC-7EC8-4661658D916C}"/>
                </a:ext>
              </a:extLst>
            </p:cNvPr>
            <p:cNvGrpSpPr>
              <a:grpSpLocks noChangeAspect="1"/>
            </p:cNvGrpSpPr>
            <p:nvPr/>
          </p:nvGrpSpPr>
          <p:grpSpPr>
            <a:xfrm>
              <a:off x="731520" y="822960"/>
              <a:ext cx="640080" cy="640080"/>
              <a:chOff x="1652871" y="4556493"/>
              <a:chExt cx="731520" cy="731520"/>
            </a:xfrm>
            <a:effectLst>
              <a:glow rad="63500">
                <a:schemeClr val="bg1">
                  <a:alpha val="40000"/>
                </a:schemeClr>
              </a:glow>
            </a:effectLst>
          </p:grpSpPr>
          <p:pic>
            <p:nvPicPr>
              <p:cNvPr id="35" name="Picture 34">
                <a:extLst>
                  <a:ext uri="{FF2B5EF4-FFF2-40B4-BE49-F238E27FC236}">
                    <a16:creationId xmlns:a16="http://schemas.microsoft.com/office/drawing/2014/main" id="{5144F829-5F20-ACBE-7932-68E9A01260C9}"/>
                  </a:ext>
                </a:extLst>
              </p:cNvPr>
              <p:cNvPicPr>
                <a:picLocks noChangeAspect="1"/>
              </p:cNvPicPr>
              <p:nvPr/>
            </p:nvPicPr>
            <p:blipFill>
              <a:blip r:embed="rId6" cstate="email">
                <a:alphaModFix amt="90000"/>
                <a:extLst>
                  <a:ext uri="{28A0092B-C50C-407E-A947-70E740481C1C}">
                    <a14:useLocalDpi xmlns:a14="http://schemas.microsoft.com/office/drawing/2010/main"/>
                  </a:ext>
                </a:extLst>
              </a:blip>
              <a:srcRect/>
              <a:stretch/>
            </p:blipFill>
            <p:spPr>
              <a:xfrm>
                <a:off x="1812891" y="4680417"/>
                <a:ext cx="411480" cy="411480"/>
              </a:xfrm>
              <a:prstGeom prst="rect">
                <a:avLst/>
              </a:prstGeom>
              <a:effectLst>
                <a:outerShdw blurRad="50800" dist="38100" dir="2700000" algn="tl" rotWithShape="0">
                  <a:prstClr val="black">
                    <a:alpha val="40000"/>
                  </a:prstClr>
                </a:outerShdw>
              </a:effectLst>
            </p:spPr>
          </p:pic>
          <p:sp>
            <p:nvSpPr>
              <p:cNvPr id="36" name="Oval 35">
                <a:extLst>
                  <a:ext uri="{FF2B5EF4-FFF2-40B4-BE49-F238E27FC236}">
                    <a16:creationId xmlns:a16="http://schemas.microsoft.com/office/drawing/2014/main" id="{B755B9D1-C3E5-FFB3-608F-0D59890DEF2E}"/>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11" name="Group 10">
            <a:extLst>
              <a:ext uri="{FF2B5EF4-FFF2-40B4-BE49-F238E27FC236}">
                <a16:creationId xmlns:a16="http://schemas.microsoft.com/office/drawing/2014/main" id="{9E31A844-AF0A-DB11-7705-D2732D950F2A}"/>
              </a:ext>
            </a:extLst>
          </p:cNvPr>
          <p:cNvGrpSpPr/>
          <p:nvPr/>
        </p:nvGrpSpPr>
        <p:grpSpPr>
          <a:xfrm>
            <a:off x="8800184" y="822960"/>
            <a:ext cx="640080" cy="1920240"/>
            <a:chOff x="8800184" y="822960"/>
            <a:chExt cx="640080" cy="1920240"/>
          </a:xfrm>
        </p:grpSpPr>
        <p:cxnSp>
          <p:nvCxnSpPr>
            <p:cNvPr id="57" name="Straight Connector 56">
              <a:extLst>
                <a:ext uri="{FF2B5EF4-FFF2-40B4-BE49-F238E27FC236}">
                  <a16:creationId xmlns:a16="http://schemas.microsoft.com/office/drawing/2014/main" id="{8114B2AB-7D77-053E-5937-31A3D8C71907}"/>
                </a:ext>
              </a:extLst>
            </p:cNvPr>
            <p:cNvCxnSpPr>
              <a:cxnSpLocks/>
            </p:cNvCxnSpPr>
            <p:nvPr/>
          </p:nvCxnSpPr>
          <p:spPr>
            <a:xfrm flipV="1">
              <a:off x="9120224"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FE06334D-02F5-C3B1-9CE1-8FB37D27A4D6}"/>
                </a:ext>
              </a:extLst>
            </p:cNvPr>
            <p:cNvGrpSpPr>
              <a:grpSpLocks noChangeAspect="1"/>
            </p:cNvGrpSpPr>
            <p:nvPr/>
          </p:nvGrpSpPr>
          <p:grpSpPr>
            <a:xfrm>
              <a:off x="8800184" y="822960"/>
              <a:ext cx="640080" cy="640080"/>
              <a:chOff x="1652871" y="4556493"/>
              <a:chExt cx="731520" cy="731520"/>
            </a:xfrm>
            <a:effectLst>
              <a:glow rad="63500">
                <a:schemeClr val="bg1">
                  <a:alpha val="40000"/>
                </a:schemeClr>
              </a:glow>
            </a:effectLst>
          </p:grpSpPr>
          <p:pic>
            <p:nvPicPr>
              <p:cNvPr id="38" name="Picture 37">
                <a:extLst>
                  <a:ext uri="{FF2B5EF4-FFF2-40B4-BE49-F238E27FC236}">
                    <a16:creationId xmlns:a16="http://schemas.microsoft.com/office/drawing/2014/main" id="{E0528ED4-3DFA-7BF0-1753-413245F8F423}"/>
                  </a:ext>
                </a:extLst>
              </p:cNvPr>
              <p:cNvPicPr>
                <a:picLocks noChangeAspect="1"/>
              </p:cNvPicPr>
              <p:nvPr/>
            </p:nvPicPr>
            <p:blipFill>
              <a:blip r:embed="rId7" cstate="email">
                <a:alphaModFix amt="90000"/>
                <a:extLst>
                  <a:ext uri="{28A0092B-C50C-407E-A947-70E740481C1C}">
                    <a14:useLocalDpi xmlns:a14="http://schemas.microsoft.com/office/drawing/2010/main"/>
                  </a:ext>
                </a:extLst>
              </a:blip>
              <a:srcRect/>
              <a:stretch/>
            </p:blipFill>
            <p:spPr>
              <a:xfrm>
                <a:off x="1812891" y="4680417"/>
                <a:ext cx="411480" cy="411480"/>
              </a:xfrm>
              <a:prstGeom prst="rect">
                <a:avLst/>
              </a:prstGeom>
              <a:effectLst>
                <a:outerShdw blurRad="50800" dist="38100" dir="2700000" algn="tl" rotWithShape="0">
                  <a:prstClr val="black">
                    <a:alpha val="40000"/>
                  </a:prstClr>
                </a:outerShdw>
              </a:effectLst>
            </p:spPr>
          </p:pic>
          <p:sp>
            <p:nvSpPr>
              <p:cNvPr id="39" name="Oval 38">
                <a:extLst>
                  <a:ext uri="{FF2B5EF4-FFF2-40B4-BE49-F238E27FC236}">
                    <a16:creationId xmlns:a16="http://schemas.microsoft.com/office/drawing/2014/main" id="{190EE9D7-A4CE-F755-7EFC-DE0D659FD5E6}"/>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44A6AA10-1006-8AD2-321E-3A7225E0E0A0}"/>
              </a:ext>
            </a:extLst>
          </p:cNvPr>
          <p:cNvGrpSpPr/>
          <p:nvPr/>
        </p:nvGrpSpPr>
        <p:grpSpPr>
          <a:xfrm>
            <a:off x="4765852" y="822960"/>
            <a:ext cx="640080" cy="1920240"/>
            <a:chOff x="4765852" y="822960"/>
            <a:chExt cx="640080" cy="1920240"/>
          </a:xfrm>
        </p:grpSpPr>
        <p:cxnSp>
          <p:nvCxnSpPr>
            <p:cNvPr id="55" name="Straight Connector 54">
              <a:extLst>
                <a:ext uri="{FF2B5EF4-FFF2-40B4-BE49-F238E27FC236}">
                  <a16:creationId xmlns:a16="http://schemas.microsoft.com/office/drawing/2014/main" id="{71F6B5F5-E0F0-E25A-7257-445BB3460F16}"/>
                </a:ext>
              </a:extLst>
            </p:cNvPr>
            <p:cNvCxnSpPr>
              <a:cxnSpLocks/>
            </p:cNvCxnSpPr>
            <p:nvPr/>
          </p:nvCxnSpPr>
          <p:spPr>
            <a:xfrm flipV="1">
              <a:off x="5085892"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E7B8D3F-F5D7-E9B0-EC59-AB10861379E8}"/>
                </a:ext>
              </a:extLst>
            </p:cNvPr>
            <p:cNvGrpSpPr>
              <a:grpSpLocks noChangeAspect="1"/>
            </p:cNvGrpSpPr>
            <p:nvPr/>
          </p:nvGrpSpPr>
          <p:grpSpPr>
            <a:xfrm>
              <a:off x="4765852" y="822960"/>
              <a:ext cx="640080" cy="640080"/>
              <a:chOff x="1652871" y="4556493"/>
              <a:chExt cx="731520" cy="731520"/>
            </a:xfrm>
            <a:effectLst>
              <a:glow rad="63500">
                <a:schemeClr val="bg1">
                  <a:alpha val="40000"/>
                </a:schemeClr>
              </a:glow>
            </a:effectLst>
          </p:grpSpPr>
          <p:pic>
            <p:nvPicPr>
              <p:cNvPr id="41" name="Picture 40">
                <a:extLst>
                  <a:ext uri="{FF2B5EF4-FFF2-40B4-BE49-F238E27FC236}">
                    <a16:creationId xmlns:a16="http://schemas.microsoft.com/office/drawing/2014/main" id="{6E697AB1-CD2B-30E5-CAC9-0889A827D97B}"/>
                  </a:ext>
                </a:extLst>
              </p:cNvPr>
              <p:cNvPicPr>
                <a:picLocks noChangeAspect="1"/>
              </p:cNvPicPr>
              <p:nvPr/>
            </p:nvPicPr>
            <p:blipFill>
              <a:blip r:embed="rId8" cstate="email">
                <a:alphaModFix amt="90000"/>
                <a:extLst>
                  <a:ext uri="{28A0092B-C50C-407E-A947-70E740481C1C}">
                    <a14:useLocalDpi xmlns:a14="http://schemas.microsoft.com/office/drawing/2010/main"/>
                  </a:ext>
                </a:extLst>
              </a:blip>
              <a:src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42" name="Oval 41">
                <a:extLst>
                  <a:ext uri="{FF2B5EF4-FFF2-40B4-BE49-F238E27FC236}">
                    <a16:creationId xmlns:a16="http://schemas.microsoft.com/office/drawing/2014/main" id="{546681B0-8530-1AE5-7FB4-C66C9FF0216C}"/>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46" name="Group 45">
            <a:extLst>
              <a:ext uri="{FF2B5EF4-FFF2-40B4-BE49-F238E27FC236}">
                <a16:creationId xmlns:a16="http://schemas.microsoft.com/office/drawing/2014/main" id="{5C585350-94B0-DA4A-3B36-BB218333484C}"/>
              </a:ext>
            </a:extLst>
          </p:cNvPr>
          <p:cNvGrpSpPr/>
          <p:nvPr/>
        </p:nvGrpSpPr>
        <p:grpSpPr>
          <a:xfrm>
            <a:off x="10817352" y="822960"/>
            <a:ext cx="640080" cy="1920240"/>
            <a:chOff x="10817352" y="822960"/>
            <a:chExt cx="640080" cy="1920240"/>
          </a:xfrm>
        </p:grpSpPr>
        <p:grpSp>
          <p:nvGrpSpPr>
            <p:cNvPr id="43" name="Group 42">
              <a:extLst>
                <a:ext uri="{FF2B5EF4-FFF2-40B4-BE49-F238E27FC236}">
                  <a16:creationId xmlns:a16="http://schemas.microsoft.com/office/drawing/2014/main" id="{A612719A-713F-F986-B51E-92A952EC543D}"/>
                </a:ext>
              </a:extLst>
            </p:cNvPr>
            <p:cNvGrpSpPr>
              <a:grpSpLocks noChangeAspect="1"/>
            </p:cNvGrpSpPr>
            <p:nvPr/>
          </p:nvGrpSpPr>
          <p:grpSpPr>
            <a:xfrm>
              <a:off x="10817352" y="822960"/>
              <a:ext cx="640080" cy="640080"/>
              <a:chOff x="1652871" y="4556493"/>
              <a:chExt cx="731520" cy="731520"/>
            </a:xfrm>
            <a:effectLst>
              <a:glow rad="63500">
                <a:schemeClr val="bg1">
                  <a:alpha val="40000"/>
                </a:schemeClr>
              </a:glow>
            </a:effectLst>
          </p:grpSpPr>
          <p:pic>
            <p:nvPicPr>
              <p:cNvPr id="44" name="Picture 43">
                <a:extLst>
                  <a:ext uri="{FF2B5EF4-FFF2-40B4-BE49-F238E27FC236}">
                    <a16:creationId xmlns:a16="http://schemas.microsoft.com/office/drawing/2014/main" id="{B605C979-6532-CD35-A84D-E4F70EB61E56}"/>
                  </a:ext>
                </a:extLst>
              </p:cNvPr>
              <p:cNvPicPr>
                <a:picLocks noChangeAspect="1"/>
              </p:cNvPicPr>
              <p:nvPr/>
            </p:nvPicPr>
            <p:blipFill>
              <a:blip r:embed="rId9"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45" name="Oval 44">
                <a:extLst>
                  <a:ext uri="{FF2B5EF4-FFF2-40B4-BE49-F238E27FC236}">
                    <a16:creationId xmlns:a16="http://schemas.microsoft.com/office/drawing/2014/main" id="{A382E6E6-FDFC-D8E9-43C6-677AEB0EE3B2}"/>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58" name="Straight Connector 57">
              <a:extLst>
                <a:ext uri="{FF2B5EF4-FFF2-40B4-BE49-F238E27FC236}">
                  <a16:creationId xmlns:a16="http://schemas.microsoft.com/office/drawing/2014/main" id="{3913AA5F-0906-A4BD-FDDB-2FB130CB25CF}"/>
                </a:ext>
              </a:extLst>
            </p:cNvPr>
            <p:cNvCxnSpPr>
              <a:cxnSpLocks/>
            </p:cNvCxnSpPr>
            <p:nvPr/>
          </p:nvCxnSpPr>
          <p:spPr>
            <a:xfrm flipV="1">
              <a:off x="11137392"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FD0EEB4-2BC9-F597-EB1B-F336DF7F32A0}"/>
              </a:ext>
            </a:extLst>
          </p:cNvPr>
          <p:cNvGrpSpPr/>
          <p:nvPr/>
        </p:nvGrpSpPr>
        <p:grpSpPr>
          <a:xfrm>
            <a:off x="1740103" y="1737360"/>
            <a:ext cx="640080" cy="1554480"/>
            <a:chOff x="1740103" y="1737360"/>
            <a:chExt cx="640080" cy="1554480"/>
          </a:xfrm>
        </p:grpSpPr>
        <p:grpSp>
          <p:nvGrpSpPr>
            <p:cNvPr id="31" name="Group 30">
              <a:extLst>
                <a:ext uri="{FF2B5EF4-FFF2-40B4-BE49-F238E27FC236}">
                  <a16:creationId xmlns:a16="http://schemas.microsoft.com/office/drawing/2014/main" id="{994F14CF-E5CA-49EB-F2CD-70EBA8721BCD}"/>
                </a:ext>
              </a:extLst>
            </p:cNvPr>
            <p:cNvGrpSpPr>
              <a:grpSpLocks noChangeAspect="1"/>
            </p:cNvGrpSpPr>
            <p:nvPr/>
          </p:nvGrpSpPr>
          <p:grpSpPr>
            <a:xfrm>
              <a:off x="1740103" y="1737360"/>
              <a:ext cx="640080" cy="640080"/>
              <a:chOff x="1652871" y="4556493"/>
              <a:chExt cx="731520" cy="731520"/>
            </a:xfrm>
            <a:effectLst>
              <a:glow rad="63500">
                <a:schemeClr val="bg1">
                  <a:alpha val="40000"/>
                </a:schemeClr>
              </a:glow>
            </a:effectLst>
          </p:grpSpPr>
          <p:pic>
            <p:nvPicPr>
              <p:cNvPr id="32" name="Picture 31">
                <a:extLst>
                  <a:ext uri="{FF2B5EF4-FFF2-40B4-BE49-F238E27FC236}">
                    <a16:creationId xmlns:a16="http://schemas.microsoft.com/office/drawing/2014/main" id="{9E7BDF75-D518-026B-BABC-9BC639B635F9}"/>
                  </a:ext>
                </a:extLst>
              </p:cNvPr>
              <p:cNvPicPr>
                <a:picLocks noChangeAspect="1"/>
              </p:cNvPicPr>
              <p:nvPr/>
            </p:nvPicPr>
            <p:blipFill>
              <a:blip r:embed="rId10" cstate="email">
                <a:alphaModFix amt="90000"/>
                <a:extLst>
                  <a:ext uri="{28A0092B-C50C-407E-A947-70E740481C1C}">
                    <a14:useLocalDpi xmlns:a14="http://schemas.microsoft.com/office/drawing/2010/main"/>
                  </a:ext>
                </a:extLst>
              </a:blip>
              <a:src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33" name="Oval 32">
                <a:extLst>
                  <a:ext uri="{FF2B5EF4-FFF2-40B4-BE49-F238E27FC236}">
                    <a16:creationId xmlns:a16="http://schemas.microsoft.com/office/drawing/2014/main" id="{B6FE6001-F8B2-91FE-4472-FD102BFC5C1C}"/>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52" name="Straight Connector 51">
              <a:extLst>
                <a:ext uri="{FF2B5EF4-FFF2-40B4-BE49-F238E27FC236}">
                  <a16:creationId xmlns:a16="http://schemas.microsoft.com/office/drawing/2014/main" id="{3BE28FF9-B72C-A1DC-E242-78D478E02249}"/>
                </a:ext>
              </a:extLst>
            </p:cNvPr>
            <p:cNvCxnSpPr>
              <a:cxnSpLocks/>
            </p:cNvCxnSpPr>
            <p:nvPr/>
          </p:nvCxnSpPr>
          <p:spPr>
            <a:xfrm flipV="1">
              <a:off x="2060143"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1BCB3B23-1C4E-CF22-5F36-D801CAB29F84}"/>
              </a:ext>
            </a:extLst>
          </p:cNvPr>
          <p:cNvGrpSpPr/>
          <p:nvPr/>
        </p:nvGrpSpPr>
        <p:grpSpPr>
          <a:xfrm>
            <a:off x="3757269" y="1737360"/>
            <a:ext cx="640080" cy="1554480"/>
            <a:chOff x="3757269" y="1737360"/>
            <a:chExt cx="640080" cy="1554480"/>
          </a:xfrm>
        </p:grpSpPr>
        <p:grpSp>
          <p:nvGrpSpPr>
            <p:cNvPr id="28" name="Group 27">
              <a:extLst>
                <a:ext uri="{FF2B5EF4-FFF2-40B4-BE49-F238E27FC236}">
                  <a16:creationId xmlns:a16="http://schemas.microsoft.com/office/drawing/2014/main" id="{991FE0D4-78EB-7D48-5A27-0FA074DB34DF}"/>
                </a:ext>
              </a:extLst>
            </p:cNvPr>
            <p:cNvGrpSpPr>
              <a:grpSpLocks noChangeAspect="1"/>
            </p:cNvGrpSpPr>
            <p:nvPr/>
          </p:nvGrpSpPr>
          <p:grpSpPr>
            <a:xfrm>
              <a:off x="3757269" y="1737360"/>
              <a:ext cx="640080" cy="640080"/>
              <a:chOff x="1652871" y="4556493"/>
              <a:chExt cx="731520" cy="731520"/>
            </a:xfrm>
            <a:effectLst>
              <a:glow rad="63500">
                <a:schemeClr val="bg1">
                  <a:alpha val="40000"/>
                </a:schemeClr>
              </a:glow>
            </a:effectLst>
          </p:grpSpPr>
          <p:pic>
            <p:nvPicPr>
              <p:cNvPr id="29" name="Picture 28">
                <a:extLst>
                  <a:ext uri="{FF2B5EF4-FFF2-40B4-BE49-F238E27FC236}">
                    <a16:creationId xmlns:a16="http://schemas.microsoft.com/office/drawing/2014/main" id="{7E18047F-35A1-3D4D-5E9B-BC49134441B7}"/>
                  </a:ext>
                </a:extLst>
              </p:cNvPr>
              <p:cNvPicPr>
                <a:picLocks noChangeAspect="1"/>
              </p:cNvPicPr>
              <p:nvPr/>
            </p:nvPicPr>
            <p:blipFill>
              <a:blip r:embed="rId11"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30" name="Oval 29">
                <a:extLst>
                  <a:ext uri="{FF2B5EF4-FFF2-40B4-BE49-F238E27FC236}">
                    <a16:creationId xmlns:a16="http://schemas.microsoft.com/office/drawing/2014/main" id="{3F563732-B88A-A0F8-8EE8-E6912590CF70}"/>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0" name="Straight Connector 59">
              <a:extLst>
                <a:ext uri="{FF2B5EF4-FFF2-40B4-BE49-F238E27FC236}">
                  <a16:creationId xmlns:a16="http://schemas.microsoft.com/office/drawing/2014/main" id="{F8B72650-2475-897E-CBD8-7F58F2C85393}"/>
                </a:ext>
              </a:extLst>
            </p:cNvPr>
            <p:cNvCxnSpPr>
              <a:cxnSpLocks/>
            </p:cNvCxnSpPr>
            <p:nvPr/>
          </p:nvCxnSpPr>
          <p:spPr>
            <a:xfrm flipV="1">
              <a:off x="4077309"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5E9B38C-C5EA-F528-C8BA-ED86A87E6410}"/>
              </a:ext>
            </a:extLst>
          </p:cNvPr>
          <p:cNvGrpSpPr/>
          <p:nvPr/>
        </p:nvGrpSpPr>
        <p:grpSpPr>
          <a:xfrm>
            <a:off x="5774435" y="1737360"/>
            <a:ext cx="640080" cy="1554480"/>
            <a:chOff x="5774435" y="1737360"/>
            <a:chExt cx="640080" cy="1554480"/>
          </a:xfrm>
        </p:grpSpPr>
        <p:grpSp>
          <p:nvGrpSpPr>
            <p:cNvPr id="16" name="Group 15">
              <a:extLst>
                <a:ext uri="{FF2B5EF4-FFF2-40B4-BE49-F238E27FC236}">
                  <a16:creationId xmlns:a16="http://schemas.microsoft.com/office/drawing/2014/main" id="{559C39B6-BB4C-AC0D-6E2E-6E82565DE506}"/>
                </a:ext>
              </a:extLst>
            </p:cNvPr>
            <p:cNvGrpSpPr>
              <a:grpSpLocks noChangeAspect="1"/>
            </p:cNvGrpSpPr>
            <p:nvPr/>
          </p:nvGrpSpPr>
          <p:grpSpPr>
            <a:xfrm>
              <a:off x="5774435" y="1737360"/>
              <a:ext cx="640080" cy="640080"/>
              <a:chOff x="1652871" y="4556493"/>
              <a:chExt cx="731520" cy="731520"/>
            </a:xfrm>
            <a:effectLst>
              <a:glow rad="63500">
                <a:schemeClr val="bg1">
                  <a:alpha val="40000"/>
                </a:schemeClr>
              </a:glow>
            </a:effectLst>
          </p:grpSpPr>
          <p:pic>
            <p:nvPicPr>
              <p:cNvPr id="17" name="Picture 16">
                <a:extLst>
                  <a:ext uri="{FF2B5EF4-FFF2-40B4-BE49-F238E27FC236}">
                    <a16:creationId xmlns:a16="http://schemas.microsoft.com/office/drawing/2014/main" id="{860CEF1F-6F63-22FC-43CA-6E7337E11C51}"/>
                  </a:ext>
                </a:extLst>
              </p:cNvPr>
              <p:cNvPicPr>
                <a:picLocks noChangeAspect="1"/>
              </p:cNvPicPr>
              <p:nvPr/>
            </p:nvPicPr>
            <p:blipFill>
              <a:blip r:embed="rId12" cstate="email">
                <a:alphaModFix amt="90000"/>
                <a:extLst>
                  <a:ext uri="{28A0092B-C50C-407E-A947-70E740481C1C}">
                    <a14:useLocalDpi xmlns:a14="http://schemas.microsoft.com/office/drawing/2010/main"/>
                  </a:ext>
                </a:extLst>
              </a:blip>
              <a:src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18" name="Oval 17">
                <a:extLst>
                  <a:ext uri="{FF2B5EF4-FFF2-40B4-BE49-F238E27FC236}">
                    <a16:creationId xmlns:a16="http://schemas.microsoft.com/office/drawing/2014/main" id="{3F0596BF-A637-88A4-B91F-F8F7FB758805}"/>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1" name="Straight Connector 60">
              <a:extLst>
                <a:ext uri="{FF2B5EF4-FFF2-40B4-BE49-F238E27FC236}">
                  <a16:creationId xmlns:a16="http://schemas.microsoft.com/office/drawing/2014/main" id="{FDD4DBAD-5FC5-B14F-1DCD-A36A47356F11}"/>
                </a:ext>
              </a:extLst>
            </p:cNvPr>
            <p:cNvCxnSpPr>
              <a:cxnSpLocks/>
            </p:cNvCxnSpPr>
            <p:nvPr/>
          </p:nvCxnSpPr>
          <p:spPr>
            <a:xfrm flipV="1">
              <a:off x="6094475"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BC8DFD7-23C8-EA86-30C6-5A676BD6E446}"/>
              </a:ext>
            </a:extLst>
          </p:cNvPr>
          <p:cNvGrpSpPr/>
          <p:nvPr/>
        </p:nvGrpSpPr>
        <p:grpSpPr>
          <a:xfrm>
            <a:off x="7791601" y="1737360"/>
            <a:ext cx="640080" cy="1554480"/>
            <a:chOff x="7791601" y="1737360"/>
            <a:chExt cx="640080" cy="1554480"/>
          </a:xfrm>
        </p:grpSpPr>
        <p:grpSp>
          <p:nvGrpSpPr>
            <p:cNvPr id="19" name="Group 18">
              <a:extLst>
                <a:ext uri="{FF2B5EF4-FFF2-40B4-BE49-F238E27FC236}">
                  <a16:creationId xmlns:a16="http://schemas.microsoft.com/office/drawing/2014/main" id="{4C76E871-4F1D-D264-9956-39E191804293}"/>
                </a:ext>
              </a:extLst>
            </p:cNvPr>
            <p:cNvGrpSpPr>
              <a:grpSpLocks noChangeAspect="1"/>
            </p:cNvGrpSpPr>
            <p:nvPr/>
          </p:nvGrpSpPr>
          <p:grpSpPr>
            <a:xfrm>
              <a:off x="7791601" y="1737360"/>
              <a:ext cx="640080" cy="640080"/>
              <a:chOff x="1652871" y="4556493"/>
              <a:chExt cx="731520" cy="731520"/>
            </a:xfrm>
            <a:effectLst>
              <a:glow rad="63500">
                <a:schemeClr val="bg1">
                  <a:alpha val="40000"/>
                </a:schemeClr>
              </a:glow>
            </a:effectLst>
          </p:grpSpPr>
          <p:pic>
            <p:nvPicPr>
              <p:cNvPr id="20" name="Picture 19">
                <a:extLst>
                  <a:ext uri="{FF2B5EF4-FFF2-40B4-BE49-F238E27FC236}">
                    <a16:creationId xmlns:a16="http://schemas.microsoft.com/office/drawing/2014/main" id="{56162748-3F82-9B1E-7708-BC250DD33FBB}"/>
                  </a:ext>
                </a:extLst>
              </p:cNvPr>
              <p:cNvPicPr>
                <a:picLocks noChangeAspect="1"/>
              </p:cNvPicPr>
              <p:nvPr/>
            </p:nvPicPr>
            <p:blipFill>
              <a:blip r:embed="rId13" cstate="email">
                <a:alphaModFix amt="90000"/>
                <a:extLst>
                  <a:ext uri="{28A0092B-C50C-407E-A947-70E740481C1C}">
                    <a14:useLocalDpi xmlns:a14="http://schemas.microsoft.com/office/drawing/2010/main"/>
                  </a:ext>
                </a:extLst>
              </a:blip>
              <a:srcRect/>
              <a:stretch/>
            </p:blipFill>
            <p:spPr>
              <a:xfrm>
                <a:off x="1812891" y="4716513"/>
                <a:ext cx="411480" cy="411480"/>
              </a:xfrm>
              <a:prstGeom prst="rect">
                <a:avLst/>
              </a:prstGeom>
              <a:effectLst>
                <a:outerShdw blurRad="50800" dist="38100" dir="2700000" algn="tl" rotWithShape="0">
                  <a:prstClr val="black">
                    <a:alpha val="40000"/>
                  </a:prstClr>
                </a:outerShdw>
              </a:effectLst>
            </p:spPr>
          </p:pic>
          <p:sp>
            <p:nvSpPr>
              <p:cNvPr id="21" name="Oval 20">
                <a:extLst>
                  <a:ext uri="{FF2B5EF4-FFF2-40B4-BE49-F238E27FC236}">
                    <a16:creationId xmlns:a16="http://schemas.microsoft.com/office/drawing/2014/main" id="{69E75414-81AC-4E36-7113-3298AFDCCF20}"/>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2" name="Straight Connector 61">
              <a:extLst>
                <a:ext uri="{FF2B5EF4-FFF2-40B4-BE49-F238E27FC236}">
                  <a16:creationId xmlns:a16="http://schemas.microsoft.com/office/drawing/2014/main" id="{40607ABC-794D-A264-6D18-162FAC0BA787}"/>
                </a:ext>
              </a:extLst>
            </p:cNvPr>
            <p:cNvCxnSpPr>
              <a:cxnSpLocks/>
            </p:cNvCxnSpPr>
            <p:nvPr/>
          </p:nvCxnSpPr>
          <p:spPr>
            <a:xfrm flipV="1">
              <a:off x="8111641"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F2FA6C4-3FBB-24A6-289B-440D869E26F3}"/>
              </a:ext>
            </a:extLst>
          </p:cNvPr>
          <p:cNvGrpSpPr/>
          <p:nvPr/>
        </p:nvGrpSpPr>
        <p:grpSpPr>
          <a:xfrm>
            <a:off x="9808767" y="1737360"/>
            <a:ext cx="640080" cy="1554480"/>
            <a:chOff x="9808767" y="1737360"/>
            <a:chExt cx="640080" cy="1554480"/>
          </a:xfrm>
        </p:grpSpPr>
        <p:grpSp>
          <p:nvGrpSpPr>
            <p:cNvPr id="15" name="Group 14">
              <a:extLst>
                <a:ext uri="{FF2B5EF4-FFF2-40B4-BE49-F238E27FC236}">
                  <a16:creationId xmlns:a16="http://schemas.microsoft.com/office/drawing/2014/main" id="{1B4C7D14-E69E-2884-AE8A-09C4FFD97D95}"/>
                </a:ext>
              </a:extLst>
            </p:cNvPr>
            <p:cNvGrpSpPr>
              <a:grpSpLocks noChangeAspect="1"/>
            </p:cNvGrpSpPr>
            <p:nvPr/>
          </p:nvGrpSpPr>
          <p:grpSpPr>
            <a:xfrm>
              <a:off x="9808767" y="1737360"/>
              <a:ext cx="640080" cy="640080"/>
              <a:chOff x="1652871" y="4556493"/>
              <a:chExt cx="731520" cy="731520"/>
            </a:xfrm>
            <a:effectLst>
              <a:glow rad="63500">
                <a:schemeClr val="bg1">
                  <a:alpha val="40000"/>
                </a:schemeClr>
              </a:glow>
            </a:effectLst>
          </p:grpSpPr>
          <p:pic>
            <p:nvPicPr>
              <p:cNvPr id="13" name="Picture 12" descr="A white cloud with lightning bolt and clouds on a black background&#10;&#10;Description automatically generated">
                <a:extLst>
                  <a:ext uri="{FF2B5EF4-FFF2-40B4-BE49-F238E27FC236}">
                    <a16:creationId xmlns:a16="http://schemas.microsoft.com/office/drawing/2014/main" id="{DAE7F576-B4F7-6D2F-503B-853F175F2088}"/>
                  </a:ext>
                </a:extLst>
              </p:cNvPr>
              <p:cNvPicPr>
                <a:picLocks noChangeAspect="1"/>
              </p:cNvPicPr>
              <p:nvPr/>
            </p:nvPicPr>
            <p:blipFill>
              <a:blip r:embed="rId14" cstate="email">
                <a:alphaModFix amt="90000"/>
                <a:extLst>
                  <a:ext uri="{28A0092B-C50C-407E-A947-70E740481C1C}">
                    <a14:useLocalDpi xmlns:a14="http://schemas.microsoft.com/office/drawing/2010/main"/>
                  </a:ext>
                </a:extLst>
              </a:blip>
              <a:stretch>
                <a:fill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a16="http://schemas.microsoft.com/office/drawing/2014/main" id="{D2B209D8-3E68-0D49-4B18-F808C261896D}"/>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3" name="Straight Connector 62">
              <a:extLst>
                <a:ext uri="{FF2B5EF4-FFF2-40B4-BE49-F238E27FC236}">
                  <a16:creationId xmlns:a16="http://schemas.microsoft.com/office/drawing/2014/main" id="{1BB0B693-30B0-FB97-BE7D-BC24624D567A}"/>
                </a:ext>
              </a:extLst>
            </p:cNvPr>
            <p:cNvCxnSpPr>
              <a:cxnSpLocks/>
            </p:cNvCxnSpPr>
            <p:nvPr/>
          </p:nvCxnSpPr>
          <p:spPr>
            <a:xfrm flipV="1">
              <a:off x="10128807"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173C7D3-5FFB-F2A6-0342-EBC071587E48}"/>
              </a:ext>
            </a:extLst>
          </p:cNvPr>
          <p:cNvGrpSpPr/>
          <p:nvPr/>
        </p:nvGrpSpPr>
        <p:grpSpPr>
          <a:xfrm>
            <a:off x="-115476" y="-1"/>
            <a:ext cx="12188952" cy="6944300"/>
            <a:chOff x="2241103" y="2546670"/>
            <a:chExt cx="12188952" cy="1062321"/>
          </a:xfrm>
        </p:grpSpPr>
        <p:sp>
          <p:nvSpPr>
            <p:cNvPr id="53" name="TextBox 52">
              <a:extLst>
                <a:ext uri="{FF2B5EF4-FFF2-40B4-BE49-F238E27FC236}">
                  <a16:creationId xmlns:a16="http://schemas.microsoft.com/office/drawing/2014/main" id="{DAF6C5AF-3CD6-F63F-971F-09900944C2FC}"/>
                </a:ext>
              </a:extLst>
            </p:cNvPr>
            <p:cNvSpPr txBox="1"/>
            <p:nvPr/>
          </p:nvSpPr>
          <p:spPr>
            <a:xfrm>
              <a:off x="2356578" y="2546670"/>
              <a:ext cx="11958002" cy="1062321"/>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lIns="457200" tIns="457200" rIns="457200" bIns="457200" rtlCol="0" anchor="ctr" anchorCtr="0">
              <a:spAutoFit/>
            </a:bodyPr>
            <a:lstStyle/>
            <a:p>
              <a:pPr marL="0" marR="0" lvl="0" indent="0" algn="ctr" defTabSz="274320" rtl="0" eaLnBrk="1" fontAlgn="auto" latinLnBrk="0" hangingPunct="1">
                <a:lnSpc>
                  <a:spcPct val="13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59" name="TextBox 58">
              <a:extLst>
                <a:ext uri="{FF2B5EF4-FFF2-40B4-BE49-F238E27FC236}">
                  <a16:creationId xmlns:a16="http://schemas.microsoft.com/office/drawing/2014/main" id="{231C79A6-1F67-2328-62F0-FFCA91A9CBF7}"/>
                </a:ext>
              </a:extLst>
            </p:cNvPr>
            <p:cNvSpPr txBox="1"/>
            <p:nvPr/>
          </p:nvSpPr>
          <p:spPr>
            <a:xfrm>
              <a:off x="2241103" y="3064386"/>
              <a:ext cx="12188952" cy="351523"/>
            </a:xfrm>
            <a:prstGeom prst="rect">
              <a:avLst/>
            </a:prstGeom>
            <a:noFill/>
            <a:effectLst>
              <a:outerShdw blurRad="50800" dist="38100" dir="2700000" algn="tl" rotWithShape="0">
                <a:prstClr val="black">
                  <a:alpha val="40000"/>
                </a:prstClr>
              </a:outerShdw>
            </a:effectLst>
          </p:spPr>
          <p:txBody>
            <a:bodyPr wrap="square" lIns="457200" tIns="457200" rIns="457200" bIns="457200" rtlCol="0" anchor="ctr" anchorCtr="0">
              <a:spAutoFit/>
            </a:bodyPr>
            <a:lstStyle/>
            <a:p>
              <a:pPr marL="0" marR="0" lvl="0" indent="0" algn="ctr" defTabSz="27432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100" normalizeH="0" baseline="0" noProof="0">
                  <a:ln>
                    <a:noFill/>
                  </a:ln>
                  <a:solidFill>
                    <a:prstClr val="white"/>
                  </a:solidFill>
                  <a:effectLst/>
                  <a:uLnTx/>
                  <a:uFillTx/>
                  <a:latin typeface="Avenir Next LT Pro Demi" panose="020B0504020202020204" pitchFamily="34" charset="77"/>
                  <a:ea typeface="+mn-ea"/>
                  <a:cs typeface="Segoe UI Semibold"/>
                </a:rPr>
                <a:t>The world is exploding with</a:t>
              </a:r>
            </a:p>
            <a:p>
              <a:pPr marL="0" marR="0" lvl="0" indent="0" algn="ctr" defTabSz="27432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100" normalizeH="0" baseline="0" noProof="0">
                  <a:ln>
                    <a:noFill/>
                  </a:ln>
                  <a:solidFill>
                    <a:prstClr val="white"/>
                  </a:solidFill>
                  <a:effectLst/>
                  <a:uLnTx/>
                  <a:uFillTx/>
                  <a:latin typeface="Avenir Next LT Pro Demi" panose="020B0504020202020204" pitchFamily="34" charset="77"/>
                  <a:ea typeface="+mn-ea"/>
                  <a:cs typeface="Segoe UI Semibold"/>
                </a:rPr>
                <a:t>high-granularity data…</a:t>
              </a:r>
            </a:p>
          </p:txBody>
        </p:sp>
      </p:grpSp>
      <p:sp>
        <p:nvSpPr>
          <p:cNvPr id="48" name="TextBox 47">
            <a:extLst>
              <a:ext uri="{FF2B5EF4-FFF2-40B4-BE49-F238E27FC236}">
                <a16:creationId xmlns:a16="http://schemas.microsoft.com/office/drawing/2014/main" id="{75ABF4F1-0891-B330-BD18-3D7B31649034}"/>
              </a:ext>
            </a:extLst>
          </p:cNvPr>
          <p:cNvSpPr txBox="1"/>
          <p:nvPr/>
        </p:nvSpPr>
        <p:spPr>
          <a:xfrm>
            <a:off x="3587" y="5530300"/>
            <a:ext cx="12188952" cy="1577676"/>
          </a:xfrm>
          <a:prstGeom prst="rect">
            <a:avLst/>
          </a:prstGeom>
          <a:noFill/>
          <a:effectLst>
            <a:outerShdw blurRad="50800" dist="38100" dir="2700000" algn="tl" rotWithShape="0">
              <a:prstClr val="black">
                <a:alpha val="40000"/>
              </a:prstClr>
            </a:outerShdw>
          </a:effectLst>
        </p:spPr>
        <p:txBody>
          <a:bodyPr wrap="square" lIns="457200" tIns="457200" rIns="457200" bIns="457200" rtlCol="0" anchor="ctr" anchorCtr="0">
            <a:spAutoFit/>
          </a:bodyPr>
          <a:lstStyle/>
          <a:p>
            <a:pPr marL="0" marR="0" lvl="0" indent="0" algn="ctr" defTabSz="27432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100" normalizeH="0" baseline="0" noProof="0">
                <a:ln>
                  <a:noFill/>
                </a:ln>
                <a:solidFill>
                  <a:prstClr val="white"/>
                </a:solidFill>
                <a:effectLst/>
                <a:uLnTx/>
                <a:uFillTx/>
                <a:latin typeface="Avenir Next LT Pro Demi" panose="020B0504020202020204" pitchFamily="34" charset="77"/>
                <a:ea typeface="+mn-ea"/>
                <a:cs typeface="Segoe UI Semibold"/>
              </a:rPr>
              <a:t>How do you turn it into a competitive edge?</a:t>
            </a:r>
          </a:p>
        </p:txBody>
      </p:sp>
    </p:spTree>
    <p:extLst>
      <p:ext uri="{BB962C8B-B14F-4D97-AF65-F5344CB8AC3E}">
        <p14:creationId xmlns:p14="http://schemas.microsoft.com/office/powerpoint/2010/main" val="31696476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2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3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4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8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9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1BE1D09-B927-1073-7665-9BDC574593DA}"/>
              </a:ext>
              <a:ext uri="{C183D7F6-B498-43B3-948B-1728B52AA6E4}">
                <adec:decorative xmlns:adec="http://schemas.microsoft.com/office/drawing/2017/decorative" val="1"/>
              </a:ext>
            </a:extLst>
          </p:cNvPr>
          <p:cNvSpPr/>
          <p:nvPr/>
        </p:nvSpPr>
        <p:spPr bwMode="auto">
          <a:xfrm>
            <a:off x="6037944" y="106065"/>
            <a:ext cx="6174712" cy="6775381"/>
          </a:xfrm>
          <a:custGeom>
            <a:avLst/>
            <a:gdLst>
              <a:gd name="connsiteX0" fmla="*/ 304800 w 6154057"/>
              <a:gd name="connsiteY0" fmla="*/ 1262743 h 5994400"/>
              <a:gd name="connsiteX1" fmla="*/ 6139543 w 6154057"/>
              <a:gd name="connsiteY1" fmla="*/ 0 h 5994400"/>
              <a:gd name="connsiteX2" fmla="*/ 6154057 w 6154057"/>
              <a:gd name="connsiteY2" fmla="*/ 5994400 h 5994400"/>
              <a:gd name="connsiteX3" fmla="*/ 0 w 6154057"/>
              <a:gd name="connsiteY3" fmla="*/ 3164114 h 5994400"/>
              <a:gd name="connsiteX4" fmla="*/ 304800 w 6154057"/>
              <a:gd name="connsiteY4" fmla="*/ 1262743 h 5994400"/>
              <a:gd name="connsiteX0" fmla="*/ 304800 w 6162989"/>
              <a:gd name="connsiteY0" fmla="*/ 1555820 h 6287477"/>
              <a:gd name="connsiteX1" fmla="*/ 6162989 w 6162989"/>
              <a:gd name="connsiteY1" fmla="*/ 0 h 6287477"/>
              <a:gd name="connsiteX2" fmla="*/ 6154057 w 6162989"/>
              <a:gd name="connsiteY2" fmla="*/ 6287477 h 6287477"/>
              <a:gd name="connsiteX3" fmla="*/ 0 w 6162989"/>
              <a:gd name="connsiteY3" fmla="*/ 3457191 h 6287477"/>
              <a:gd name="connsiteX4" fmla="*/ 304800 w 6162989"/>
              <a:gd name="connsiteY4" fmla="*/ 1555820 h 6287477"/>
              <a:gd name="connsiteX0" fmla="*/ 304800 w 6162989"/>
              <a:gd name="connsiteY0" fmla="*/ 1555820 h 6287477"/>
              <a:gd name="connsiteX1" fmla="*/ 6162989 w 6162989"/>
              <a:gd name="connsiteY1" fmla="*/ 0 h 6287477"/>
              <a:gd name="connsiteX2" fmla="*/ 6154057 w 6162989"/>
              <a:gd name="connsiteY2" fmla="*/ 6287477 h 6287477"/>
              <a:gd name="connsiteX3" fmla="*/ 5251380 w 6162989"/>
              <a:gd name="connsiteY3" fmla="*/ 5860981 h 6287477"/>
              <a:gd name="connsiteX4" fmla="*/ 0 w 6162989"/>
              <a:gd name="connsiteY4" fmla="*/ 3457191 h 6287477"/>
              <a:gd name="connsiteX5" fmla="*/ 304800 w 6162989"/>
              <a:gd name="connsiteY5" fmla="*/ 1555820 h 6287477"/>
              <a:gd name="connsiteX0" fmla="*/ 304800 w 6162989"/>
              <a:gd name="connsiteY0" fmla="*/ 1555820 h 6318181"/>
              <a:gd name="connsiteX1" fmla="*/ 6162989 w 6162989"/>
              <a:gd name="connsiteY1" fmla="*/ 0 h 6318181"/>
              <a:gd name="connsiteX2" fmla="*/ 6154057 w 6162989"/>
              <a:gd name="connsiteY2" fmla="*/ 6287477 h 6318181"/>
              <a:gd name="connsiteX3" fmla="*/ 3739103 w 6162989"/>
              <a:gd name="connsiteY3" fmla="*/ 6318181 h 6318181"/>
              <a:gd name="connsiteX4" fmla="*/ 0 w 6162989"/>
              <a:gd name="connsiteY4" fmla="*/ 3457191 h 6318181"/>
              <a:gd name="connsiteX5" fmla="*/ 304800 w 6162989"/>
              <a:gd name="connsiteY5" fmla="*/ 1555820 h 6318181"/>
              <a:gd name="connsiteX0" fmla="*/ 304800 w 6174712"/>
              <a:gd name="connsiteY0" fmla="*/ 2013020 h 6775381"/>
              <a:gd name="connsiteX1" fmla="*/ 6174712 w 6174712"/>
              <a:gd name="connsiteY1" fmla="*/ 0 h 6775381"/>
              <a:gd name="connsiteX2" fmla="*/ 6154057 w 6174712"/>
              <a:gd name="connsiteY2" fmla="*/ 6744677 h 6775381"/>
              <a:gd name="connsiteX3" fmla="*/ 3739103 w 6174712"/>
              <a:gd name="connsiteY3" fmla="*/ 6775381 h 6775381"/>
              <a:gd name="connsiteX4" fmla="*/ 0 w 6174712"/>
              <a:gd name="connsiteY4" fmla="*/ 3914391 h 6775381"/>
              <a:gd name="connsiteX5" fmla="*/ 304800 w 6174712"/>
              <a:gd name="connsiteY5" fmla="*/ 2013020 h 677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4712" h="6775381">
                <a:moveTo>
                  <a:pt x="304800" y="2013020"/>
                </a:moveTo>
                <a:lnTo>
                  <a:pt x="6174712" y="0"/>
                </a:lnTo>
                <a:cubicBezTo>
                  <a:pt x="6171735" y="2095826"/>
                  <a:pt x="6157034" y="4648851"/>
                  <a:pt x="6154057" y="6744677"/>
                </a:cubicBezTo>
                <a:lnTo>
                  <a:pt x="3739103" y="6775381"/>
                </a:lnTo>
                <a:lnTo>
                  <a:pt x="0" y="3914391"/>
                </a:lnTo>
                <a:lnTo>
                  <a:pt x="304800" y="2013020"/>
                </a:lnTo>
                <a:close/>
              </a:path>
            </a:pathLst>
          </a:custGeom>
          <a:solidFill>
            <a:srgbClr val="11786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Freeform: Shape 3">
            <a:extLst>
              <a:ext uri="{FF2B5EF4-FFF2-40B4-BE49-F238E27FC236}">
                <a16:creationId xmlns:a16="http://schemas.microsoft.com/office/drawing/2014/main" id="{F2C73D06-4DF3-35FC-4035-D855A9DE8B61}"/>
              </a:ext>
              <a:ext uri="{C183D7F6-B498-43B3-948B-1728B52AA6E4}">
                <adec:decorative xmlns:adec="http://schemas.microsoft.com/office/drawing/2017/decorative" val="1"/>
              </a:ext>
            </a:extLst>
          </p:cNvPr>
          <p:cNvSpPr/>
          <p:nvPr/>
        </p:nvSpPr>
        <p:spPr bwMode="auto">
          <a:xfrm>
            <a:off x="0" y="1886872"/>
            <a:ext cx="4721050" cy="4990123"/>
          </a:xfrm>
          <a:custGeom>
            <a:avLst/>
            <a:gdLst>
              <a:gd name="connsiteX0" fmla="*/ 3309257 w 4702629"/>
              <a:gd name="connsiteY0" fmla="*/ 0 h 4978400"/>
              <a:gd name="connsiteX1" fmla="*/ 87086 w 4702629"/>
              <a:gd name="connsiteY1" fmla="*/ 943429 h 4978400"/>
              <a:gd name="connsiteX2" fmla="*/ 0 w 4702629"/>
              <a:gd name="connsiteY2" fmla="*/ 4978400 h 4978400"/>
              <a:gd name="connsiteX3" fmla="*/ 3265714 w 4702629"/>
              <a:gd name="connsiteY3" fmla="*/ 4978400 h 4978400"/>
              <a:gd name="connsiteX4" fmla="*/ 4702629 w 4702629"/>
              <a:gd name="connsiteY4" fmla="*/ 1567543 h 4978400"/>
              <a:gd name="connsiteX5" fmla="*/ 3309257 w 4702629"/>
              <a:gd name="connsiteY5" fmla="*/ 0 h 4978400"/>
              <a:gd name="connsiteX0" fmla="*/ 3327678 w 4721050"/>
              <a:gd name="connsiteY0" fmla="*/ 0 h 4978400"/>
              <a:gd name="connsiteX1" fmla="*/ 0 w 4721050"/>
              <a:gd name="connsiteY1" fmla="*/ 966875 h 4978400"/>
              <a:gd name="connsiteX2" fmla="*/ 18421 w 4721050"/>
              <a:gd name="connsiteY2" fmla="*/ 4978400 h 4978400"/>
              <a:gd name="connsiteX3" fmla="*/ 3284135 w 4721050"/>
              <a:gd name="connsiteY3" fmla="*/ 4978400 h 4978400"/>
              <a:gd name="connsiteX4" fmla="*/ 4721050 w 4721050"/>
              <a:gd name="connsiteY4" fmla="*/ 1567543 h 4978400"/>
              <a:gd name="connsiteX5" fmla="*/ 3327678 w 4721050"/>
              <a:gd name="connsiteY5" fmla="*/ 0 h 4978400"/>
              <a:gd name="connsiteX0" fmla="*/ 3327678 w 4721050"/>
              <a:gd name="connsiteY0" fmla="*/ 0 h 4990123"/>
              <a:gd name="connsiteX1" fmla="*/ 0 w 4721050"/>
              <a:gd name="connsiteY1" fmla="*/ 966875 h 4990123"/>
              <a:gd name="connsiteX2" fmla="*/ 18421 w 4721050"/>
              <a:gd name="connsiteY2" fmla="*/ 4978400 h 4990123"/>
              <a:gd name="connsiteX3" fmla="*/ 3928904 w 4721050"/>
              <a:gd name="connsiteY3" fmla="*/ 4990123 h 4990123"/>
              <a:gd name="connsiteX4" fmla="*/ 4721050 w 4721050"/>
              <a:gd name="connsiteY4" fmla="*/ 1567543 h 4990123"/>
              <a:gd name="connsiteX5" fmla="*/ 3327678 w 4721050"/>
              <a:gd name="connsiteY5" fmla="*/ 0 h 499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1050" h="4990123">
                <a:moveTo>
                  <a:pt x="3327678" y="0"/>
                </a:moveTo>
                <a:lnTo>
                  <a:pt x="0" y="966875"/>
                </a:lnTo>
                <a:cubicBezTo>
                  <a:pt x="6140" y="2304050"/>
                  <a:pt x="12281" y="3641225"/>
                  <a:pt x="18421" y="4978400"/>
                </a:cubicBezTo>
                <a:lnTo>
                  <a:pt x="3928904" y="4990123"/>
                </a:lnTo>
                <a:lnTo>
                  <a:pt x="4721050" y="1567543"/>
                </a:lnTo>
                <a:lnTo>
                  <a:pt x="3327678" y="0"/>
                </a:lnTo>
                <a:close/>
              </a:path>
            </a:pathLst>
          </a:custGeom>
          <a:solidFill>
            <a:srgbClr val="11786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2ABF26D5-637D-5781-4113-391A22CD11B6}"/>
              </a:ext>
            </a:extLst>
          </p:cNvPr>
          <p:cNvSpPr>
            <a:spLocks noGrp="1"/>
          </p:cNvSpPr>
          <p:nvPr>
            <p:ph type="title"/>
          </p:nvPr>
        </p:nvSpPr>
        <p:spPr>
          <a:xfrm>
            <a:off x="584200" y="457199"/>
            <a:ext cx="10040257" cy="832325"/>
          </a:xfrm>
        </p:spPr>
        <p:txBody>
          <a:bodyPr>
            <a:normAutofit/>
          </a:bodyPr>
          <a:lstStyle/>
          <a:p>
            <a:r>
              <a:rPr lang="en-US" sz="3600">
                <a:cs typeface="Segoe UI"/>
              </a:rPr>
              <a:t>Real-time analytics in Fabric</a:t>
            </a:r>
            <a:endParaRPr lang="he-IL" sz="3600">
              <a:cs typeface="Segoe UI"/>
            </a:endParaRPr>
          </a:p>
        </p:txBody>
      </p:sp>
      <p:sp>
        <p:nvSpPr>
          <p:cNvPr id="2" name="Freeform 13">
            <a:extLst>
              <a:ext uri="{FF2B5EF4-FFF2-40B4-BE49-F238E27FC236}">
                <a16:creationId xmlns:a16="http://schemas.microsoft.com/office/drawing/2014/main" id="{56E93830-07E7-8817-C81E-8591EB7F26F1}"/>
              </a:ext>
              <a:ext uri="{C183D7F6-B498-43B3-948B-1728B52AA6E4}">
                <adec:decorative xmlns:adec="http://schemas.microsoft.com/office/drawing/2017/decorative" val="1"/>
              </a:ext>
            </a:extLst>
          </p:cNvPr>
          <p:cNvSpPr>
            <a:spLocks noChangeAspect="1"/>
          </p:cNvSpPr>
          <p:nvPr/>
        </p:nvSpPr>
        <p:spPr bwMode="auto">
          <a:xfrm>
            <a:off x="2150230" y="1705842"/>
            <a:ext cx="3326537" cy="18248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571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TextBox 6">
            <a:extLst>
              <a:ext uri="{FF2B5EF4-FFF2-40B4-BE49-F238E27FC236}">
                <a16:creationId xmlns:a16="http://schemas.microsoft.com/office/drawing/2014/main" id="{143A71EE-0687-0AF0-5D77-D1CC4641659B}"/>
              </a:ext>
            </a:extLst>
          </p:cNvPr>
          <p:cNvSpPr txBox="1"/>
          <p:nvPr/>
        </p:nvSpPr>
        <p:spPr>
          <a:xfrm>
            <a:off x="2946382" y="2490975"/>
            <a:ext cx="1849012" cy="584775"/>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DC690"/>
                </a:solidFill>
                <a:effectLst/>
                <a:uLnTx/>
                <a:uFillTx/>
                <a:latin typeface="Segoe UI Semibold"/>
                <a:ea typeface="+mn-ea"/>
                <a:cs typeface="+mn-cs"/>
              </a:rPr>
              <a:t>Fabric</a:t>
            </a:r>
            <a:endParaRPr kumimoji="0" lang="he-IL" sz="3200" b="0" i="0" u="none" strike="noStrike" kern="1200" cap="none" spc="0" normalizeH="0" baseline="0" noProof="0">
              <a:ln>
                <a:noFill/>
              </a:ln>
              <a:solidFill>
                <a:srgbClr val="3DC69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117AFAD3-62DA-5F7C-5119-51B794239C84}"/>
              </a:ext>
            </a:extLst>
          </p:cNvPr>
          <p:cNvSpPr txBox="1"/>
          <p:nvPr/>
        </p:nvSpPr>
        <p:spPr>
          <a:xfrm>
            <a:off x="401604" y="3160383"/>
            <a:ext cx="5430754" cy="2267287"/>
          </a:xfrm>
          <a:prstGeom prst="rect">
            <a:avLst/>
          </a:prstGeom>
          <a:noFill/>
        </p:spPr>
        <p:txBody>
          <a:bodyPr wrap="square" rtlCol="1">
            <a:spAutoFit/>
          </a:bodyPr>
          <a:lstStyle/>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Simplicity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SaaS</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One unified portfolio for all data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and AI solutions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All Experiences are fully integrated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One Logical Copy </a:t>
            </a:r>
            <a:endParaRPr kumimoji="0" lang="he-IL"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Freeform 13">
            <a:extLst>
              <a:ext uri="{FF2B5EF4-FFF2-40B4-BE49-F238E27FC236}">
                <a16:creationId xmlns:a16="http://schemas.microsoft.com/office/drawing/2014/main" id="{37534F93-3B9E-AE9B-CD3E-16C47952A276}"/>
              </a:ext>
              <a:ext uri="{C183D7F6-B498-43B3-948B-1728B52AA6E4}">
                <adec:decorative xmlns:adec="http://schemas.microsoft.com/office/drawing/2017/decorative" val="1"/>
              </a:ext>
            </a:extLst>
          </p:cNvPr>
          <p:cNvSpPr>
            <a:spLocks noChangeAspect="1"/>
          </p:cNvSpPr>
          <p:nvPr/>
        </p:nvSpPr>
        <p:spPr bwMode="auto">
          <a:xfrm>
            <a:off x="4659214" y="2153539"/>
            <a:ext cx="3326537" cy="18248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571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F68BABCF-D3CE-5F34-7122-BA8526E2A4E4}"/>
              </a:ext>
            </a:extLst>
          </p:cNvPr>
          <p:cNvSpPr txBox="1"/>
          <p:nvPr/>
        </p:nvSpPr>
        <p:spPr>
          <a:xfrm>
            <a:off x="5262553" y="2783362"/>
            <a:ext cx="2372080" cy="1077218"/>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DC690"/>
                </a:solidFill>
                <a:effectLst/>
                <a:uLnTx/>
                <a:uFillTx/>
                <a:latin typeface="Segoe UI Semibold"/>
                <a:ea typeface="+mn-ea"/>
                <a:cs typeface="+mn-cs"/>
              </a:rPr>
              <a:t>Real-Time </a:t>
            </a:r>
            <a:br>
              <a:rPr kumimoji="0" lang="en-US" sz="3200" b="0" i="0" u="none" strike="noStrike" kern="1200" cap="none" spc="0" normalizeH="0" baseline="0" noProof="0">
                <a:ln>
                  <a:noFill/>
                </a:ln>
                <a:solidFill>
                  <a:srgbClr val="3DC690"/>
                </a:solidFill>
                <a:effectLst/>
                <a:uLnTx/>
                <a:uFillTx/>
                <a:latin typeface="Segoe UI Semibold"/>
                <a:ea typeface="+mn-ea"/>
                <a:cs typeface="+mn-cs"/>
              </a:rPr>
            </a:br>
            <a:r>
              <a:rPr kumimoji="0" lang="en-US" sz="3200" b="0" i="0" u="none" strike="noStrike" kern="1200" cap="none" spc="0" normalizeH="0" baseline="0" noProof="0">
                <a:ln>
                  <a:noFill/>
                </a:ln>
                <a:solidFill>
                  <a:srgbClr val="3DC690"/>
                </a:solidFill>
                <a:effectLst/>
                <a:uLnTx/>
                <a:uFillTx/>
                <a:latin typeface="Segoe UI Semibold"/>
                <a:ea typeface="+mn-ea"/>
                <a:cs typeface="+mn-cs"/>
              </a:rPr>
              <a:t>Analytics</a:t>
            </a:r>
            <a:endParaRPr kumimoji="0" lang="he-IL" sz="3200" b="0" i="0" u="none" strike="noStrike" kern="1200" cap="none" spc="0" normalizeH="0" baseline="0" noProof="0">
              <a:ln>
                <a:noFill/>
              </a:ln>
              <a:solidFill>
                <a:srgbClr val="3DC69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8D60EC5F-8439-8D3D-5EBA-26B113254216}"/>
              </a:ext>
            </a:extLst>
          </p:cNvPr>
          <p:cNvSpPr txBox="1"/>
          <p:nvPr/>
        </p:nvSpPr>
        <p:spPr>
          <a:xfrm>
            <a:off x="8248642" y="1617473"/>
            <a:ext cx="3565988" cy="4442242"/>
          </a:xfrm>
          <a:prstGeom prst="rect">
            <a:avLst/>
          </a:prstGeom>
          <a:noFill/>
        </p:spPr>
        <p:txBody>
          <a:bodyPr wrap="square" rtlCol="1">
            <a:spAutoFit/>
          </a:bodyPr>
          <a:lstStyle>
            <a:defPPr>
              <a:defRPr lang="en-US"/>
            </a:defPPr>
            <a:lvl1pPr marL="285750" indent="-285750">
              <a:spcAft>
                <a:spcPts val="1000"/>
              </a:spcAft>
              <a:buBlip>
                <a:blip r:embed="rId3"/>
              </a:buBlip>
            </a:lvl1pPr>
          </a:lstStyle>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By-default streaming ingestion</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By-default indexing everything</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Time and Hash-based data partitioning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Data movement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Torrents of data</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Take action on real-time data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Native support for structured, semi-structured and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free text data</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In-place transformation</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79116273"/>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C906-6160-4129-8CE9-0CB092F99E60}"/>
              </a:ext>
            </a:extLst>
          </p:cNvPr>
          <p:cNvSpPr>
            <a:spLocks noGrp="1"/>
          </p:cNvSpPr>
          <p:nvPr>
            <p:ph type="title"/>
          </p:nvPr>
        </p:nvSpPr>
        <p:spPr>
          <a:xfrm>
            <a:off x="684213" y="2375905"/>
            <a:ext cx="3055532" cy="1108075"/>
          </a:xfrm>
        </p:spPr>
        <p:txBody>
          <a:bodyPr/>
          <a:lstStyle/>
          <a:p>
            <a:r>
              <a:rPr lang="en-US"/>
              <a:t>Observational </a:t>
            </a:r>
            <a:br>
              <a:rPr lang="en-US"/>
            </a:br>
            <a:r>
              <a:rPr lang="en-US"/>
              <a:t>Analytics</a:t>
            </a:r>
          </a:p>
        </p:txBody>
      </p:sp>
      <p:sp>
        <p:nvSpPr>
          <p:cNvPr id="166" name="Content Placeholder 2">
            <a:extLst>
              <a:ext uri="{FF2B5EF4-FFF2-40B4-BE49-F238E27FC236}">
                <a16:creationId xmlns:a16="http://schemas.microsoft.com/office/drawing/2014/main" id="{D54A774B-73A4-4D7B-A25C-4DC725429B10}"/>
              </a:ext>
            </a:extLst>
          </p:cNvPr>
          <p:cNvSpPr txBox="1">
            <a:spLocks/>
          </p:cNvSpPr>
          <p:nvPr/>
        </p:nvSpPr>
        <p:spPr>
          <a:xfrm>
            <a:off x="4716463" y="1567303"/>
            <a:ext cx="5883501"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Frequently changing business questions</a:t>
            </a:r>
          </a:p>
        </p:txBody>
      </p:sp>
      <p:sp>
        <p:nvSpPr>
          <p:cNvPr id="167" name="Content Placeholder 2">
            <a:extLst>
              <a:ext uri="{FF2B5EF4-FFF2-40B4-BE49-F238E27FC236}">
                <a16:creationId xmlns:a16="http://schemas.microsoft.com/office/drawing/2014/main" id="{4AFDD59D-AE56-47FB-BAFD-1DD0F9D021B6}"/>
              </a:ext>
            </a:extLst>
          </p:cNvPr>
          <p:cNvSpPr txBox="1">
            <a:spLocks/>
          </p:cNvSpPr>
          <p:nvPr/>
        </p:nvSpPr>
        <p:spPr>
          <a:xfrm>
            <a:off x="4716463" y="2385868"/>
            <a:ext cx="5675631"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Constantly changing schema </a:t>
            </a:r>
          </a:p>
        </p:txBody>
      </p:sp>
      <p:sp>
        <p:nvSpPr>
          <p:cNvPr id="168" name="Content Placeholder 2">
            <a:extLst>
              <a:ext uri="{FF2B5EF4-FFF2-40B4-BE49-F238E27FC236}">
                <a16:creationId xmlns:a16="http://schemas.microsoft.com/office/drawing/2014/main" id="{A25B54E9-0469-424A-9459-4044FC8F5E34}"/>
              </a:ext>
            </a:extLst>
          </p:cNvPr>
          <p:cNvSpPr txBox="1">
            <a:spLocks/>
          </p:cNvSpPr>
          <p:nvPr/>
        </p:nvSpPr>
        <p:spPr>
          <a:xfrm>
            <a:off x="4716463" y="3204433"/>
            <a:ext cx="6131550"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Near real time visibility required</a:t>
            </a:r>
          </a:p>
        </p:txBody>
      </p:sp>
      <p:sp>
        <p:nvSpPr>
          <p:cNvPr id="169" name="Content Placeholder 2">
            <a:extLst>
              <a:ext uri="{FF2B5EF4-FFF2-40B4-BE49-F238E27FC236}">
                <a16:creationId xmlns:a16="http://schemas.microsoft.com/office/drawing/2014/main" id="{FC3A1273-6B81-4AD7-8FDC-E8DED08457B7}"/>
              </a:ext>
            </a:extLst>
          </p:cNvPr>
          <p:cNvSpPr txBox="1">
            <a:spLocks/>
          </p:cNvSpPr>
          <p:nvPr/>
        </p:nvSpPr>
        <p:spPr>
          <a:xfrm>
            <a:off x="4716463" y="4022998"/>
            <a:ext cx="6046672"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Analytics systems costs are often prohibitive </a:t>
            </a:r>
          </a:p>
        </p:txBody>
      </p:sp>
      <p:sp>
        <p:nvSpPr>
          <p:cNvPr id="170" name="Content Placeholder 2">
            <a:extLst>
              <a:ext uri="{FF2B5EF4-FFF2-40B4-BE49-F238E27FC236}">
                <a16:creationId xmlns:a16="http://schemas.microsoft.com/office/drawing/2014/main" id="{D3B280BE-7CB8-4D9B-86F1-43AA4D1E3926}"/>
              </a:ext>
            </a:extLst>
          </p:cNvPr>
          <p:cNvSpPr txBox="1">
            <a:spLocks/>
          </p:cNvSpPr>
          <p:nvPr/>
        </p:nvSpPr>
        <p:spPr>
          <a:xfrm>
            <a:off x="4716463" y="4841564"/>
            <a:ext cx="5628383"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Looking for unpredictable phenomena</a:t>
            </a:r>
          </a:p>
        </p:txBody>
      </p:sp>
      <p:cxnSp>
        <p:nvCxnSpPr>
          <p:cNvPr id="171" name="Straight Connector 170">
            <a:extLst>
              <a:ext uri="{FF2B5EF4-FFF2-40B4-BE49-F238E27FC236}">
                <a16:creationId xmlns:a16="http://schemas.microsoft.com/office/drawing/2014/main" id="{E60FB2F4-3037-464E-87AD-7156AF2EE815}"/>
              </a:ext>
            </a:extLst>
          </p:cNvPr>
          <p:cNvCxnSpPr/>
          <p:nvPr/>
        </p:nvCxnSpPr>
        <p:spPr>
          <a:xfrm>
            <a:off x="4716463" y="2142785"/>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6CA1764-0ACB-4B3A-9E44-650DD860E4E8}"/>
              </a:ext>
            </a:extLst>
          </p:cNvPr>
          <p:cNvCxnSpPr/>
          <p:nvPr/>
        </p:nvCxnSpPr>
        <p:spPr>
          <a:xfrm>
            <a:off x="4716463" y="2961350"/>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1B5A2F5-4C4B-4775-827A-FAE01146D13F}"/>
              </a:ext>
            </a:extLst>
          </p:cNvPr>
          <p:cNvCxnSpPr/>
          <p:nvPr/>
        </p:nvCxnSpPr>
        <p:spPr>
          <a:xfrm>
            <a:off x="4716463" y="3779915"/>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19EB3DF-15B1-43DC-92DF-FC7AB0295B3A}"/>
              </a:ext>
            </a:extLst>
          </p:cNvPr>
          <p:cNvCxnSpPr/>
          <p:nvPr/>
        </p:nvCxnSpPr>
        <p:spPr>
          <a:xfrm>
            <a:off x="4716463" y="4598480"/>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C8E080CA-3B6F-464B-9A34-C75878DAF35A}"/>
              </a:ext>
            </a:extLst>
          </p:cNvPr>
          <p:cNvSpPr txBox="1"/>
          <p:nvPr/>
        </p:nvSpPr>
        <p:spPr>
          <a:xfrm>
            <a:off x="684213" y="3616733"/>
            <a:ext cx="3055532"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175"/>
              </a:spcBef>
              <a:spcAft>
                <a:spcPts val="0"/>
              </a:spcAft>
              <a:buClrTx/>
              <a:buSzTx/>
              <a:buFontTx/>
              <a:buNone/>
              <a:tabLst/>
              <a:defRPr/>
            </a:pPr>
            <a:r>
              <a:rPr kumimoji="0" lang="en-US" sz="2400" b="0" i="0" u="none" strike="noStrike" kern="120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Why is it challenging to analyze?</a:t>
            </a:r>
          </a:p>
        </p:txBody>
      </p:sp>
    </p:spTree>
    <p:extLst>
      <p:ext uri="{BB962C8B-B14F-4D97-AF65-F5344CB8AC3E}">
        <p14:creationId xmlns:p14="http://schemas.microsoft.com/office/powerpoint/2010/main" val="141319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750"/>
                                        <p:tgtEl>
                                          <p:spTgt spid="175"/>
                                        </p:tgtEl>
                                      </p:cBhvr>
                                    </p:animEffect>
                                  </p:childTnLst>
                                </p:cTn>
                              </p:par>
                              <p:par>
                                <p:cTn id="8" presetID="42" presetClass="path" presetSubtype="0" decel="100000" fill="hold" grpId="1" nodeType="withEffect">
                                  <p:stCondLst>
                                    <p:cond delay="0"/>
                                  </p:stCondLst>
                                  <p:childTnLst>
                                    <p:animMotion origin="layout" path="M -2.08333E-7 0 L -2.08333E-7 0.03773 " pathEditMode="relative" rAng="0" ptsTypes="AA">
                                      <p:cBhvr>
                                        <p:cTn id="9" dur="750" spd="-100000" fill="hold"/>
                                        <p:tgtEl>
                                          <p:spTgt spid="175"/>
                                        </p:tgtEl>
                                        <p:attrNameLst>
                                          <p:attrName>ppt_x</p:attrName>
                                          <p:attrName>ppt_y</p:attrName>
                                        </p:attrNameLst>
                                      </p:cBhvr>
                                      <p:rCtr x="0" y="1875"/>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166"/>
                                        </p:tgtEl>
                                        <p:attrNameLst>
                                          <p:attrName>style.visibility</p:attrName>
                                        </p:attrNameLst>
                                      </p:cBhvr>
                                      <p:to>
                                        <p:strVal val="visible"/>
                                      </p:to>
                                    </p:set>
                                    <p:animEffect transition="in" filter="fade">
                                      <p:cBhvr>
                                        <p:cTn id="13" dur="500"/>
                                        <p:tgtEl>
                                          <p:spTgt spid="16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fade">
                                      <p:cBhvr>
                                        <p:cTn id="18" dur="500"/>
                                        <p:tgtEl>
                                          <p:spTgt spid="167"/>
                                        </p:tgtEl>
                                      </p:cBhvr>
                                    </p:animEffect>
                                  </p:childTnLst>
                                </p:cTn>
                              </p:par>
                              <p:par>
                                <p:cTn id="19" presetID="10" presetClass="entr" presetSubtype="0" fill="hold" nodeType="with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fade">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8"/>
                                        </p:tgtEl>
                                        <p:attrNameLst>
                                          <p:attrName>style.visibility</p:attrName>
                                        </p:attrNameLst>
                                      </p:cBhvr>
                                      <p:to>
                                        <p:strVal val="visible"/>
                                      </p:to>
                                    </p:set>
                                    <p:animEffect transition="in" filter="fade">
                                      <p:cBhvr>
                                        <p:cTn id="26" dur="500"/>
                                        <p:tgtEl>
                                          <p:spTgt spid="168"/>
                                        </p:tgtEl>
                                      </p:cBhvr>
                                    </p:animEffect>
                                  </p:childTnLst>
                                </p:cTn>
                              </p:par>
                              <p:par>
                                <p:cTn id="27" presetID="10"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animEffect transition="in" filter="fade">
                                      <p:cBhvr>
                                        <p:cTn id="29" dur="500"/>
                                        <p:tgtEl>
                                          <p:spTgt spid="1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9"/>
                                        </p:tgtEl>
                                        <p:attrNameLst>
                                          <p:attrName>style.visibility</p:attrName>
                                        </p:attrNameLst>
                                      </p:cBhvr>
                                      <p:to>
                                        <p:strVal val="visible"/>
                                      </p:to>
                                    </p:set>
                                    <p:animEffect transition="in" filter="fade">
                                      <p:cBhvr>
                                        <p:cTn id="34" dur="500"/>
                                        <p:tgtEl>
                                          <p:spTgt spid="169"/>
                                        </p:tgtEl>
                                      </p:cBhvr>
                                    </p:animEffect>
                                  </p:childTnLst>
                                </p:cTn>
                              </p:par>
                              <p:par>
                                <p:cTn id="35" presetID="10" presetClass="entr" presetSubtype="0" fill="hold" nodeType="withEffect">
                                  <p:stCondLst>
                                    <p:cond delay="0"/>
                                  </p:stCondLst>
                                  <p:childTnLst>
                                    <p:set>
                                      <p:cBhvr>
                                        <p:cTn id="36" dur="1" fill="hold">
                                          <p:stCondLst>
                                            <p:cond delay="0"/>
                                          </p:stCondLst>
                                        </p:cTn>
                                        <p:tgtEl>
                                          <p:spTgt spid="173"/>
                                        </p:tgtEl>
                                        <p:attrNameLst>
                                          <p:attrName>style.visibility</p:attrName>
                                        </p:attrNameLst>
                                      </p:cBhvr>
                                      <p:to>
                                        <p:strVal val="visible"/>
                                      </p:to>
                                    </p:set>
                                    <p:animEffect transition="in" filter="fade">
                                      <p:cBhvr>
                                        <p:cTn id="37" dur="500"/>
                                        <p:tgtEl>
                                          <p:spTgt spid="1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fade">
                                      <p:cBhvr>
                                        <p:cTn id="42" dur="500"/>
                                        <p:tgtEl>
                                          <p:spTgt spid="170"/>
                                        </p:tgtEl>
                                      </p:cBhvr>
                                    </p:animEffect>
                                  </p:childTnLst>
                                </p:cTn>
                              </p:par>
                              <p:par>
                                <p:cTn id="43" presetID="10" presetClass="entr" presetSubtype="0" fill="hold" nodeType="withEffect">
                                  <p:stCondLst>
                                    <p:cond delay="0"/>
                                  </p:stCondLst>
                                  <p:childTnLst>
                                    <p:set>
                                      <p:cBhvr>
                                        <p:cTn id="44" dur="1" fill="hold">
                                          <p:stCondLst>
                                            <p:cond delay="0"/>
                                          </p:stCondLst>
                                        </p:cTn>
                                        <p:tgtEl>
                                          <p:spTgt spid="174"/>
                                        </p:tgtEl>
                                        <p:attrNameLst>
                                          <p:attrName>style.visibility</p:attrName>
                                        </p:attrNameLst>
                                      </p:cBhvr>
                                      <p:to>
                                        <p:strVal val="visible"/>
                                      </p:to>
                                    </p:set>
                                    <p:animEffect transition="in" filter="fade">
                                      <p:cBhvr>
                                        <p:cTn id="45"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7" grpId="0"/>
      <p:bldP spid="168" grpId="0"/>
      <p:bldP spid="169" grpId="0"/>
      <p:bldP spid="170" grpId="0"/>
      <p:bldP spid="175" grpId="0"/>
      <p:bldP spid="17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7">
            <a:extLst>
              <a:ext uri="{FF2B5EF4-FFF2-40B4-BE49-F238E27FC236}">
                <a16:creationId xmlns:a16="http://schemas.microsoft.com/office/drawing/2014/main" id="{767DC0E2-956D-7090-692C-49B1FC15F25F}"/>
              </a:ext>
            </a:extLst>
          </p:cNvPr>
          <p:cNvSpPr>
            <a:spLocks noGrp="1"/>
          </p:cNvSpPr>
          <p:nvPr>
            <p:ph type="body" sz="quarter" idx="10"/>
          </p:nvPr>
        </p:nvSpPr>
        <p:spPr>
          <a:xfrm>
            <a:off x="588263" y="1030052"/>
            <a:ext cx="11020425" cy="4456112"/>
          </a:xfrm>
        </p:spPr>
        <p:txBody>
          <a:bodyPr wrap="square">
            <a:normAutofit/>
          </a:bodyPr>
          <a:lstStyle/>
          <a:p>
            <a:endParaRPr lang="en-US"/>
          </a:p>
          <a:p>
            <a:endParaRPr lang="en-US"/>
          </a:p>
          <a:p>
            <a:pPr algn="l"/>
            <a:endParaRPr lang="en-US" sz="3600"/>
          </a:p>
          <a:p>
            <a:pPr algn="l"/>
            <a:r>
              <a:rPr lang="en-US" sz="3600"/>
              <a:t>👍Yes</a:t>
            </a:r>
          </a:p>
          <a:p>
            <a:pPr algn="l"/>
            <a:endParaRPr lang="en-US" sz="3600"/>
          </a:p>
          <a:p>
            <a:pPr algn="l"/>
            <a:r>
              <a:rPr lang="en-US" sz="3600"/>
              <a:t>👎Not yet</a:t>
            </a:r>
          </a:p>
        </p:txBody>
      </p:sp>
      <p:sp>
        <p:nvSpPr>
          <p:cNvPr id="3" name="Title 2">
            <a:extLst>
              <a:ext uri="{FF2B5EF4-FFF2-40B4-BE49-F238E27FC236}">
                <a16:creationId xmlns:a16="http://schemas.microsoft.com/office/drawing/2014/main" id="{82670F53-1FBE-7A0B-0663-A97C77C624D4}"/>
              </a:ext>
            </a:extLst>
          </p:cNvPr>
          <p:cNvSpPr>
            <a:spLocks noGrp="1"/>
          </p:cNvSpPr>
          <p:nvPr>
            <p:ph type="title"/>
          </p:nvPr>
        </p:nvSpPr>
        <p:spPr>
          <a:xfrm>
            <a:off x="588263" y="457200"/>
            <a:ext cx="11018520" cy="553998"/>
          </a:xfrm>
        </p:spPr>
        <p:txBody>
          <a:bodyPr wrap="square" anchor="t">
            <a:normAutofit fontScale="90000"/>
          </a:bodyPr>
          <a:lstStyle/>
          <a:p>
            <a:r>
              <a:rPr lang="en-US" sz="3300"/>
              <a:t>Poll: Do you work with use cases involving analytics on telemetry data?</a:t>
            </a:r>
          </a:p>
        </p:txBody>
      </p:sp>
    </p:spTree>
    <p:extLst>
      <p:ext uri="{BB962C8B-B14F-4D97-AF65-F5344CB8AC3E}">
        <p14:creationId xmlns:p14="http://schemas.microsoft.com/office/powerpoint/2010/main" val="2880763827"/>
      </p:ext>
    </p:extLst>
  </p:cSld>
  <p:clrMapOvr>
    <a:masterClrMapping/>
  </p:clrMapOvr>
  <p:transition>
    <p:fade/>
  </p:transition>
</p:sld>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ntelligence_PPT_Template" id="{DD686F57-310C-4E97-BBB9-2B09C6C27687}" vid="{E1978BD7-1476-4013-BC8F-4EE7939D2ACE}"/>
    </a:ext>
  </a:extLst>
</a:theme>
</file>

<file path=ppt/theme/theme1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14.xml><?xml version="1.0" encoding="utf-8"?>
<a:theme xmlns:a="http://schemas.openxmlformats.org/drawingml/2006/main" name="1_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layout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8.xml><?xml version="1.0" encoding="utf-8"?>
<a:theme xmlns:a="http://schemas.openxmlformats.org/drawingml/2006/main" name="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9.xml><?xml version="1.0" encoding="utf-8"?>
<a:theme xmlns:a="http://schemas.openxmlformats.org/drawingml/2006/main" name="Microsoft Ignite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oduct Roundtable Session - Template" id="{F7AA6D13-63F4-4875-A845-06FEF68A74EE}" vid="{2AB273ED-4CDD-4BEC-9E62-BDE59D5293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e051f109-40f0-40d8-b5d0-4f6fc7578ce5">
      <Terms xmlns="http://schemas.microsoft.com/office/infopath/2007/PartnerControls"/>
    </lcf76f155ced4ddcb4097134ff3c332f>
    <SharedWithUsers xmlns="c2fe79a6-8abe-455d-ad41-5c60efd42c27">
      <UserInfo>
        <DisplayName>Nukhet Kayahan</DisplayName>
        <AccountId>50</AccountId>
        <AccountType/>
      </UserInfo>
      <UserInfo>
        <DisplayName>Gilles LHerault</DisplayName>
        <AccountId>33</AccountId>
        <AccountType/>
      </UserInfo>
      <UserInfo>
        <DisplayName>Shiva S Tomar</DisplayName>
        <AccountId>53</AccountId>
        <AccountType/>
      </UserInfo>
      <UserInfo>
        <DisplayName>Simone Finelli</DisplayName>
        <AccountId>54</AccountId>
        <AccountType/>
      </UserInfo>
      <UserInfo>
        <DisplayName>Soulaima Ben Rejeb</DisplayName>
        <AccountId>55</AccountId>
        <AccountType/>
      </UserInfo>
      <UserInfo>
        <DisplayName>Srinivas Kasu</DisplayName>
        <AccountId>56</AccountId>
        <AccountType/>
      </UserInfo>
      <UserInfo>
        <DisplayName>Sudhakar Pillai</DisplayName>
        <AccountId>57</AccountId>
        <AccountType/>
      </UserInfo>
      <UserInfo>
        <DisplayName>Sylvester Graham</DisplayName>
        <AccountId>58</AccountId>
        <AccountType/>
      </UserInfo>
      <UserInfo>
        <DisplayName>Tae Hwang</DisplayName>
        <AccountId>59</AccountId>
        <AccountType/>
      </UserInfo>
      <UserInfo>
        <DisplayName>Tarek Bani</DisplayName>
        <AccountId>60</AccountId>
        <AccountType/>
      </UserInfo>
      <UserInfo>
        <DisplayName>Tejas Havele</DisplayName>
        <AccountId>61</AccountId>
        <AccountType/>
      </UserInfo>
      <UserInfo>
        <DisplayName>Thomas Pickl</DisplayName>
        <AccountId>62</AccountId>
        <AccountType/>
      </UserInfo>
      <UserInfo>
        <DisplayName>Tonio Lora</DisplayName>
        <AccountId>63</AccountId>
        <AccountType/>
      </UserInfo>
      <UserInfo>
        <DisplayName>Trevor Lemmons</DisplayName>
        <AccountId>64</AccountId>
        <AccountType/>
      </UserInfo>
      <UserInfo>
        <DisplayName>Veronika Zellner</DisplayName>
        <AccountId>65</AccountId>
        <AccountType/>
      </UserInfo>
      <UserInfo>
        <DisplayName>Victor Moreno</DisplayName>
        <AccountId>66</AccountId>
        <AccountType/>
      </UserInfo>
      <UserInfo>
        <DisplayName>Vijaya Lakshmi Potturu</DisplayName>
        <AccountId>67</AccountId>
        <AccountType/>
      </UserInfo>
      <UserInfo>
        <DisplayName>Viktor Dudas</DisplayName>
        <AccountId>48</AccountId>
        <AccountType/>
      </UserInfo>
      <UserInfo>
        <DisplayName>Vincent Tsai</DisplayName>
        <AccountId>68</AccountId>
        <AccountType/>
      </UserInfo>
      <UserInfo>
        <DisplayName>Vineet Kaul</DisplayName>
        <AccountId>69</AccountId>
        <AccountType/>
      </UserInfo>
      <UserInfo>
        <DisplayName>Vlad Kozlov</DisplayName>
        <AccountId>14</AccountId>
        <AccountType/>
      </UserInfo>
      <UserInfo>
        <DisplayName>Wachira Karwinwit</DisplayName>
        <AccountId>70</AccountId>
        <AccountType/>
      </UserInfo>
      <UserInfo>
        <DisplayName>Wankeun Lee</DisplayName>
        <AccountId>71</AccountId>
        <AccountType/>
      </UserInfo>
      <UserInfo>
        <DisplayName>Wei Bi</DisplayName>
        <AccountId>72</AccountId>
        <AccountType/>
      </UserInfo>
      <UserInfo>
        <DisplayName>Wenlong Qiu</DisplayName>
        <AccountId>73</AccountId>
        <AccountType/>
      </UserInfo>
      <UserInfo>
        <DisplayName>Xinyu Wei</DisplayName>
        <AccountId>74</AccountId>
        <AccountType/>
      </UserInfo>
      <UserInfo>
        <DisplayName>Zack Moore</DisplayName>
        <AccountId>75</AccountId>
        <AccountType/>
      </UserInfo>
      <UserInfo>
        <DisplayName>Naor Biton</DisplayName>
        <AccountId>76</AccountId>
        <AccountType/>
      </UserInfo>
      <UserInfo>
        <DisplayName>Ziv Caspi</DisplayName>
        <AccountId>77</AccountId>
        <AccountType/>
      </UserInfo>
      <UserInfo>
        <DisplayName>Sarina Stevens</DisplayName>
        <AccountId>78</AccountId>
        <AccountType/>
      </UserInfo>
      <UserInfo>
        <DisplayName>Brad Watts</DisplayName>
        <AccountId>79</AccountId>
        <AccountType/>
      </UserInfo>
      <UserInfo>
        <DisplayName>Yamit Provizor</DisplayName>
        <AccountId>80</AccountId>
        <AccountType/>
      </UserInfo>
      <UserInfo>
        <DisplayName>Anat Rosenzweig</DisplayName>
        <AccountId>81</AccountId>
        <AccountType/>
      </UserInfo>
      <UserInfo>
        <DisplayName>Ornat Spodek</DisplayName>
        <AccountId>82</AccountId>
        <AccountType/>
      </UserInfo>
      <UserInfo>
        <DisplayName>Guy Yehudy</DisplayName>
        <AccountId>83</AccountId>
        <AccountType/>
      </UserInfo>
      <UserInfo>
        <DisplayName>Anshul Sharma</DisplayName>
        <AccountId>84</AccountId>
        <AccountType/>
      </UserInfo>
      <UserInfo>
        <DisplayName>Hauke Mallow</DisplayName>
        <AccountId>46</AccountId>
        <AccountType/>
      </UserInfo>
      <UserInfo>
        <DisplayName>Michal Bar</DisplayName>
        <AccountId>85</AccountId>
        <AccountType/>
      </UserInfo>
      <UserInfo>
        <DisplayName>Shaf Mahmood</DisplayName>
        <AccountId>86</AccountId>
        <AccountType/>
      </UserInfo>
      <UserInfo>
        <DisplayName>Guy Reginiano</DisplayName>
        <AccountId>87</AccountId>
        <AccountType/>
      </UserInfo>
      <UserInfo>
        <DisplayName>Tzvia Gitlin Troyna</DisplayName>
        <AccountId>88</AccountId>
        <AccountType/>
      </UserInfo>
      <UserInfo>
        <DisplayName>Henning Rauch</DisplayName>
        <AccountId>89</AccountId>
        <AccountType/>
      </UserInfo>
      <UserInfo>
        <DisplayName>Adi Eldar</DisplayName>
        <AccountId>90</AccountId>
        <AccountType/>
      </UserInfo>
      <UserInfo>
        <DisplayName>Iris Kaminer</DisplayName>
        <AccountId>91</AccountId>
        <AccountType/>
      </UserInfo>
      <UserInfo>
        <DisplayName>Gabi Lehner</DisplayName>
        <AccountId>92</AccountId>
        <AccountType/>
      </UserInfo>
      <UserInfo>
        <DisplayName>Vincent-Philippe Lauzon</DisplayName>
        <AccountId>93</AccountId>
        <AccountType/>
      </UserInfo>
      <UserInfo>
        <DisplayName>Hans-Peter Bareiner</DisplayName>
        <AccountId>94</AccountId>
        <AccountType/>
      </UserInfo>
      <UserInfo>
        <DisplayName>Uri Barash</DisplayName>
        <AccountId>95</AccountId>
        <AccountType/>
      </UserInfo>
      <UserInfo>
        <DisplayName>Avner Aharoni</DisplayName>
        <AccountId>96</AccountId>
        <AccountType/>
      </UserInfo>
      <UserInfo>
        <DisplayName>Shlomo Sagir</DisplayName>
        <AccountId>97</AccountId>
        <AccountType/>
      </UserInfo>
      <UserInfo>
        <DisplayName>Akshay Dixit</DisplayName>
        <AccountId>98</AccountId>
        <AccountType/>
      </UserInfo>
      <UserInfo>
        <DisplayName>Yaron Milman</DisplayName>
        <AccountId>99</AccountId>
        <AccountType/>
      </UserInfo>
      <UserInfo>
        <DisplayName>Yael Schuster-Davidi</DisplayName>
        <AccountId>100</AccountId>
        <AccountType/>
      </UserInfo>
      <UserInfo>
        <DisplayName>Ishai Revach</DisplayName>
        <AccountId>101</AccountId>
        <AccountType/>
      </UserInfo>
      <UserInfo>
        <DisplayName>Tomas Kovarik</DisplayName>
        <AccountId>102</AccountId>
        <AccountType/>
      </UserInfo>
      <UserInfo>
        <DisplayName>Lital Bar Noy</DisplayName>
        <AccountId>103</AccountId>
        <AccountType/>
      </UserInfo>
      <UserInfo>
        <DisplayName>Dany Hoter</DisplayName>
        <AccountId>104</AccountId>
        <AccountType/>
      </UserInfo>
      <UserInfo>
        <DisplayName>Oded Sacher</DisplayName>
        <AccountId>105</AccountId>
        <AccountType/>
      </UserInfo>
      <UserInfo>
        <DisplayName>Ebenezer Nkrumah</DisplayName>
        <AccountId>106</AccountId>
        <AccountType/>
      </UserInfo>
      <UserInfo>
        <DisplayName>Emma An</DisplayName>
        <AccountId>107</AccountId>
        <AccountType/>
      </UserInfo>
      <UserInfo>
        <DisplayName>Anasheh Boisvert</DisplayName>
        <AccountId>108</AccountId>
        <AccountType/>
      </UserInfo>
      <UserInfo>
        <DisplayName>Alex Lin</DisplayName>
        <AccountId>109</AccountId>
        <AccountType/>
      </UserInfo>
      <UserInfo>
        <DisplayName>Kevin Lam</DisplayName>
        <AccountId>110</AccountId>
        <AccountType/>
      </UserInfo>
      <UserInfo>
        <DisplayName>Ajeta Singhal</DisplayName>
        <AccountId>111</AccountId>
        <AccountType/>
      </UserInfo>
      <UserInfo>
        <DisplayName>Alicia Li (ASA)</DisplayName>
        <AccountId>112</AccountId>
        <AccountType/>
      </UserInfo>
      <UserInfo>
        <DisplayName>Xu Jiang</DisplayName>
        <AccountId>113</AccountId>
        <AccountType/>
      </UserInfo>
      <UserInfo>
        <DisplayName>Rony Thomas</DisplayName>
        <AccountId>114</AccountId>
        <AccountType/>
      </UserInfo>
      <UserInfo>
        <DisplayName>Marc Reguera</DisplayName>
        <AccountId>115</AccountId>
        <AccountType/>
      </UserInfo>
      <UserInfo>
        <DisplayName>James Hutton</DisplayName>
        <AccountId>116</AccountId>
        <AccountType/>
      </UserInfo>
      <UserInfo>
        <DisplayName>Will Thompson</DisplayName>
        <AccountId>117</AccountId>
        <AccountType/>
      </UserInfo>
      <UserInfo>
        <DisplayName>Brian Stephens</DisplayName>
        <AccountId>118</AccountId>
        <AccountType/>
      </UserInfo>
      <UserInfo>
        <DisplayName>Yitzhak Kesselman</DisplayName>
        <AccountId>119</AccountId>
        <AccountType/>
      </UserInfo>
      <UserInfo>
        <DisplayName>Cesar Ruiz-Meraz</DisplayName>
        <AccountId>120</AccountId>
        <AccountType/>
      </UserInfo>
      <UserInfo>
        <DisplayName>Clemens Vasters</DisplayName>
        <AccountId>121</AccountId>
        <AccountType/>
      </UserInfo>
      <UserInfo>
        <DisplayName>Swapnil Vyavaharkar</DisplayName>
        <AccountId>122</AccountId>
        <AccountType/>
      </UserInfo>
      <UserInfo>
        <DisplayName>John Sheu</DisplayName>
        <AccountId>123</AccountId>
        <AccountType/>
      </UserInfo>
      <UserInfo>
        <DisplayName>Clemens Szyperski</DisplayName>
        <AccountId>124</AccountId>
        <AccountType/>
      </UserInfo>
      <UserInfo>
        <DisplayName>Heather Slife</DisplayName>
        <AccountId>125</AccountId>
        <AccountType/>
      </UserInfo>
      <UserInfo>
        <DisplayName>Aaron Ackerman</DisplayName>
        <AccountId>126</AccountId>
        <AccountType/>
      </UserInfo>
      <UserInfo>
        <DisplayName>Abi Olatunji</DisplayName>
        <AccountId>127</AccountId>
        <AccountType/>
      </UserInfo>
      <UserInfo>
        <DisplayName>Adnan Akram</DisplayName>
        <AccountId>128</AccountId>
        <AccountType/>
      </UserInfo>
      <UserInfo>
        <DisplayName>Afra Wu</DisplayName>
        <AccountId>129</AccountId>
        <AccountType/>
      </UserInfo>
      <UserInfo>
        <DisplayName>Akriti Mehta</DisplayName>
        <AccountId>130</AccountId>
        <AccountType/>
      </UserInfo>
      <UserInfo>
        <DisplayName>Alex Altman</DisplayName>
        <AccountId>131</AccountId>
        <AccountType/>
      </UserInfo>
      <UserInfo>
        <DisplayName>Alan La Pietra</DisplayName>
        <AccountId>132</AccountId>
        <AccountType/>
      </UserInfo>
      <UserInfo>
        <DisplayName>Alessandro Gandini</DisplayName>
        <AccountId>133</AccountId>
        <AccountType/>
      </UserInfo>
      <UserInfo>
        <DisplayName>Alessandro Recino</DisplayName>
        <AccountId>134</AccountId>
        <AccountType/>
      </UserInfo>
      <UserInfo>
        <DisplayName>Amin Espinoza</DisplayName>
        <AccountId>135</AccountId>
        <AccountType/>
      </UserInfo>
      <UserInfo>
        <DisplayName>Andresa Silveira</DisplayName>
        <AccountId>136</AccountId>
        <AccountType/>
      </UserInfo>
      <UserInfo>
        <DisplayName>Andrey Vykhodtsev</DisplayName>
        <AccountId>137</AccountId>
        <AccountType/>
      </UserInfo>
      <UserInfo>
        <DisplayName>Anne Leoni</DisplayName>
        <AccountId>138</AccountId>
        <AccountType/>
      </UserInfo>
      <UserInfo>
        <DisplayName>Anthony Sofio</DisplayName>
        <AccountId>139</AccountId>
        <AccountType/>
      </UserInfo>
      <UserInfo>
        <DisplayName>Anuj Pandey</DisplayName>
        <AccountId>140</AccountId>
        <AccountType/>
      </UserInfo>
      <UserInfo>
        <DisplayName>Ashish Kumar</DisplayName>
        <AccountId>141</AccountId>
        <AccountType/>
      </UserInfo>
      <UserInfo>
        <DisplayName>Ashish Talati</DisplayName>
        <AccountId>142</AccountId>
        <AccountType/>
      </UserInfo>
      <UserInfo>
        <DisplayName>Atanu Rudra</DisplayName>
        <AccountId>143</AccountId>
        <AccountType/>
      </UserInfo>
      <UserInfo>
        <DisplayName>Bala Vignan Madanu</DisplayName>
        <AccountId>144</AccountId>
        <AccountType/>
      </UserInfo>
      <UserInfo>
        <DisplayName>Bartlomiej (Bart) Graczyk</DisplayName>
        <AccountId>145</AccountId>
        <AccountType/>
      </UserInfo>
      <UserInfo>
        <DisplayName>Ben Wyatt (HE/HIM)</DisplayName>
        <AccountId>146</AccountId>
        <AccountType/>
      </UserInfo>
      <UserInfo>
        <DisplayName>Brenda Pena Cantu</DisplayName>
        <AccountId>147</AccountId>
        <AccountType/>
      </UserInfo>
      <UserInfo>
        <DisplayName>Bret Myers</DisplayName>
        <AccountId>148</AccountId>
        <AccountType/>
      </UserInfo>
      <UserInfo>
        <DisplayName>Brian Lui</DisplayName>
        <AccountId>149</AccountId>
        <AccountType/>
      </UserInfo>
      <UserInfo>
        <DisplayName>Burak Ozuer</DisplayName>
        <AccountId>150</AccountId>
        <AccountType/>
      </UserInfo>
      <UserInfo>
        <DisplayName>Chhaya Vishwakarma</DisplayName>
        <AccountId>151</AccountId>
        <AccountType/>
      </UserInfo>
      <UserInfo>
        <DisplayName>Chris Coulthrust</DisplayName>
        <AccountId>152</AccountId>
        <AccountType/>
      </UserInfo>
      <UserInfo>
        <DisplayName>Clement Droinat</DisplayName>
        <AccountId>153</AccountId>
        <AccountType/>
      </UserInfo>
      <UserInfo>
        <DisplayName>Damon Ronco</DisplayName>
        <AccountId>154</AccountId>
        <AccountType/>
      </UserInfo>
      <UserInfo>
        <DisplayName>Daniel Gluzman</DisplayName>
        <AccountId>155</AccountId>
        <AccountType/>
      </UserInfo>
      <UserInfo>
        <DisplayName>Darko Mocelj</DisplayName>
        <AccountId>156</AccountId>
        <AccountType/>
      </UserInfo>
      <UserInfo>
        <DisplayName>David Barkol</DisplayName>
        <AccountId>157</AccountId>
        <AccountType/>
      </UserInfo>
      <UserInfo>
        <DisplayName>Debananda Ghosh</DisplayName>
        <AccountId>158</AccountId>
        <AccountType/>
      </UserInfo>
      <UserInfo>
        <DisplayName>Dee Kumar</DisplayName>
        <AccountId>30</AccountId>
        <AccountType/>
      </UserInfo>
      <UserInfo>
        <DisplayName>Dharmendra Keshari</DisplayName>
        <AccountId>45</AccountId>
        <AccountType/>
      </UserInfo>
      <UserInfo>
        <DisplayName>Donna Powell</DisplayName>
        <AccountId>159</AccountId>
        <AccountType/>
      </UserInfo>
      <UserInfo>
        <DisplayName>Eduardo Sojo</DisplayName>
        <AccountId>160</AccountId>
        <AccountType/>
      </UserInfo>
      <UserInfo>
        <DisplayName>Emerson Gatchalian</DisplayName>
        <AccountId>161</AccountId>
        <AccountType/>
      </UserInfo>
      <UserInfo>
        <DisplayName>Faisal Malik</DisplayName>
        <AccountId>162</AccountId>
        <AccountType/>
      </UserInfo>
      <UserInfo>
        <DisplayName>Fatemah AlDuoli</DisplayName>
        <AccountId>163</AccountId>
        <AccountType/>
      </UserInfo>
      <UserInfo>
        <DisplayName>Frank Seiwerth</DisplayName>
        <AccountId>164</AccountId>
        <AccountType/>
      </UserInfo>
      <UserInfo>
        <DisplayName>Gabriela Gomes</DisplayName>
        <AccountId>165</AccountId>
        <AccountType/>
      </UserInfo>
      <UserInfo>
        <DisplayName>George Walters</DisplayName>
        <AccountId>166</AccountId>
        <AccountType/>
      </UserInfo>
      <UserInfo>
        <DisplayName>Gianluca D'Ardia</DisplayName>
        <AccountId>167</AccountId>
        <AccountType/>
      </UserInfo>
      <UserInfo>
        <DisplayName>Gnanasekaran V (GNANA)</DisplayName>
        <AccountId>168</AccountId>
        <AccountType/>
      </UserInfo>
      <UserInfo>
        <DisplayName>Greg Mardon</DisplayName>
        <AccountId>169</AccountId>
        <AccountType/>
      </UserInfo>
      <UserInfo>
        <DisplayName>Hannah Abbott</DisplayName>
        <AccountId>170</AccountId>
        <AccountType/>
      </UserInfo>
      <UserInfo>
        <DisplayName>Hannes Krause</DisplayName>
        <AccountId>171</AccountId>
        <AccountType/>
      </UserInfo>
      <UserInfo>
        <DisplayName>Hannes Nel</DisplayName>
        <AccountId>172</AccountId>
        <AccountType/>
      </UserInfo>
      <UserInfo>
        <DisplayName>Henry Kroeger</DisplayName>
        <AccountId>173</AccountId>
        <AccountType/>
      </UserInfo>
      <UserInfo>
        <DisplayName>HyunSuk Shin (MTC SEATTLE)</DisplayName>
        <AccountId>174</AccountId>
        <AccountType/>
      </UserInfo>
      <UserInfo>
        <DisplayName>Inder Rana</DisplayName>
        <AccountId>175</AccountId>
        <AccountType/>
      </UserInfo>
      <UserInfo>
        <DisplayName>Isabel Grund</DisplayName>
        <AccountId>176</AccountId>
        <AccountType/>
      </UserInfo>
      <UserInfo>
        <DisplayName>Ivana Pejeva</DisplayName>
        <AccountId>177</AccountId>
        <AccountType/>
      </UserInfo>
      <UserInfo>
        <DisplayName>Jaladhi Mehta</DisplayName>
        <AccountId>178</AccountId>
        <AccountType/>
      </UserInfo>
      <UserInfo>
        <DisplayName>Jason Pereira</DisplayName>
        <AccountId>179</AccountId>
        <AccountType/>
      </UserInfo>
      <UserInfo>
        <DisplayName>Jean-Philippe Lesage</DisplayName>
        <AccountId>180</AccountId>
        <AccountType/>
      </UserInfo>
      <UserInfo>
        <DisplayName>Jesse Biehl</DisplayName>
        <AccountId>181</AccountId>
        <AccountType/>
      </UserInfo>
      <UserInfo>
        <DisplayName>Jeroen Schoenmakers</DisplayName>
        <AccountId>182</AccountId>
        <AccountType/>
      </UserInfo>
      <UserInfo>
        <DisplayName>Jisun Kim</DisplayName>
        <AccountId>183</AccountId>
        <AccountType/>
      </UserInfo>
      <UserInfo>
        <DisplayName>Joao Castanho Ramalho</DisplayName>
        <AccountId>184</AccountId>
        <AccountType/>
      </UserInfo>
      <UserInfo>
        <DisplayName>Johan Tysklind</DisplayName>
        <AccountId>185</AccountId>
        <AccountType/>
      </UserInfo>
      <UserInfo>
        <DisplayName>John Abele</DisplayName>
        <AccountId>186</AccountId>
        <AccountType/>
      </UserInfo>
      <UserInfo>
        <DisplayName>John Boyer</DisplayName>
        <AccountId>187</AccountId>
        <AccountType/>
      </UserInfo>
      <UserInfo>
        <DisplayName>John Kelbley</DisplayName>
        <AccountId>188</AccountId>
        <AccountType/>
      </UserInfo>
      <UserInfo>
        <DisplayName>Jorge Luna</DisplayName>
        <AccountId>189</AccountId>
        <AccountType/>
      </UserInfo>
      <UserInfo>
        <DisplayName>Jose Rodas</DisplayName>
        <AccountId>190</AccountId>
        <AccountType/>
      </UserInfo>
      <UserInfo>
        <DisplayName>Jose Valencia</DisplayName>
        <AccountId>191</AccountId>
        <AccountType/>
      </UserInfo>
      <UserInfo>
        <DisplayName>JP Behera</DisplayName>
        <AccountId>192</AccountId>
        <AccountType/>
      </UserInfo>
      <UserInfo>
        <DisplayName>Juan Manuel Servera Bondroit</DisplayName>
        <AccountId>193</AccountId>
        <AccountType/>
      </UserInfo>
      <UserInfo>
        <DisplayName>Justin Barry</DisplayName>
        <AccountId>194</AccountId>
        <AccountType/>
      </UserInfo>
      <UserInfo>
        <DisplayName>Kåre Rasmussen</DisplayName>
        <AccountId>195</AccountId>
        <AccountType/>
      </UserInfo>
      <UserInfo>
        <DisplayName>Karthikeyan Rajasekharan</DisplayName>
        <AccountId>196</AccountId>
        <AccountType/>
      </UserInfo>
      <UserInfo>
        <DisplayName>Kelly Vehent</DisplayName>
        <AccountId>197</AccountId>
        <AccountType/>
      </UserInfo>
      <UserInfo>
        <DisplayName>Ketan Hattalli</DisplayName>
        <AccountId>198</AccountId>
        <AccountType/>
      </UserInfo>
      <UserInfo>
        <DisplayName>Keyur Patel</DisplayName>
        <AccountId>199</AccountId>
        <AccountType/>
      </UserInfo>
      <UserInfo>
        <DisplayName>Khemika Pattaranipit</DisplayName>
        <AccountId>200</AccountId>
        <AccountType/>
      </UserInfo>
      <UserInfo>
        <DisplayName>Kirby Repko</DisplayName>
        <AccountId>201</AccountId>
        <AccountType/>
      </UserInfo>
      <UserInfo>
        <DisplayName>Lachlan Hanly</DisplayName>
        <AccountId>202</AccountId>
        <AccountType/>
      </UserInfo>
      <UserInfo>
        <DisplayName>Lakshmi Suryadevara</DisplayName>
        <AccountId>203</AccountId>
        <AccountType/>
      </UserInfo>
      <UserInfo>
        <DisplayName>Lamin Jobe</DisplayName>
        <AccountId>204</AccountId>
        <AccountType/>
      </UserInfo>
      <UserInfo>
        <DisplayName>Limor Levi</DisplayName>
        <AccountId>205</AccountId>
        <AccountType/>
      </UserInfo>
      <UserInfo>
        <DisplayName>Lior King</DisplayName>
        <AccountId>206</AccountId>
        <AccountType/>
      </UserInfo>
      <UserInfo>
        <DisplayName>Livia Bijelli</DisplayName>
        <AccountId>207</AccountId>
        <AccountType/>
      </UserInfo>
      <UserInfo>
        <DisplayName>Lloyd Walker</DisplayName>
        <AccountId>208</AccountId>
        <AccountType/>
      </UserInfo>
      <UserInfo>
        <DisplayName>Lori Horn</DisplayName>
        <AccountId>209</AccountId>
        <AccountType/>
      </UserInfo>
      <UserInfo>
        <DisplayName>Lynn Orrell</DisplayName>
        <AccountId>210</AccountId>
        <AccountType/>
      </UserInfo>
      <UserInfo>
        <DisplayName>Mahipal Komatreddy</DisplayName>
        <AccountId>211</AccountId>
        <AccountType/>
      </UserInfo>
      <UserInfo>
        <DisplayName>Manish Kumar</DisplayName>
        <AccountId>212</AccountId>
        <AccountType/>
      </UserInfo>
      <UserInfo>
        <DisplayName>Manjunath Suryanarayana</DisplayName>
        <AccountId>213</AccountId>
        <AccountType/>
      </UserInfo>
      <UserInfo>
        <DisplayName>Marty Pittman</DisplayName>
        <AccountId>24</AccountId>
        <AccountType/>
      </UserInfo>
      <UserInfo>
        <DisplayName>Mehmet Aras</DisplayName>
        <AccountId>214</AccountId>
        <AccountType/>
      </UserInfo>
      <UserInfo>
        <DisplayName>Marc Alberts</DisplayName>
        <AccountId>215</AccountId>
        <AccountType/>
      </UserInfo>
      <UserInfo>
        <DisplayName>Marcio Teixeira</DisplayName>
        <AccountId>216</AccountId>
        <AccountType/>
      </UserInfo>
      <UserInfo>
        <DisplayName>Maria Clara Fasciolo</DisplayName>
        <AccountId>217</AccountId>
        <AccountType/>
      </UserInfo>
      <UserInfo>
        <DisplayName>Mario Vargas</DisplayName>
        <AccountId>218</AccountId>
        <AccountType/>
      </UserInfo>
      <UserInfo>
        <DisplayName>Maritza Mera Gaona</DisplayName>
        <AccountId>219</AccountId>
        <AccountType/>
      </UserInfo>
      <UserInfo>
        <DisplayName>Mary Osinowo</DisplayName>
        <AccountId>220</AccountId>
        <AccountType/>
      </UserInfo>
      <UserInfo>
        <DisplayName>Matt Chandler</DisplayName>
        <AccountId>221</AccountId>
        <AccountType/>
      </UserInfo>
      <UserInfo>
        <DisplayName>Matt Lopinto</DisplayName>
        <AccountId>222</AccountId>
        <AccountType/>
      </UserInfo>
      <UserInfo>
        <DisplayName>Matt Wenning</DisplayName>
        <AccountId>223</AccountId>
        <AccountType/>
      </UserInfo>
      <UserInfo>
        <DisplayName>Matthieu Lefebvre</DisplayName>
        <AccountId>224</AccountId>
        <AccountType/>
      </UserInfo>
      <UserInfo>
        <DisplayName>Megan Meyer</DisplayName>
        <AccountId>225</AccountId>
        <AccountType/>
      </UserInfo>
      <UserInfo>
        <DisplayName>Mehdi Modarressi</DisplayName>
        <AccountId>226</AccountId>
        <AccountType/>
      </UserInfo>
      <UserInfo>
        <DisplayName>Meinrad Weiss</DisplayName>
        <AccountId>227</AccountId>
        <AccountType/>
      </UserInfo>
      <UserInfo>
        <DisplayName>Menatallah Abdel Azeem</DisplayName>
        <AccountId>228</AccountId>
        <AccountType/>
      </UserInfo>
      <UserInfo>
        <DisplayName>Michael Cruz</DisplayName>
        <AccountId>229</AccountId>
        <AccountType/>
      </UserInfo>
      <UserInfo>
        <DisplayName>Mike Downs</DisplayName>
        <AccountId>230</AccountId>
        <AccountType/>
      </UserInfo>
      <UserInfo>
        <DisplayName>Mo Lin</DisplayName>
        <AccountId>231</AccountId>
        <AccountType/>
      </UserInfo>
      <UserInfo>
        <DisplayName>Mohamed Redouane</DisplayName>
        <AccountId>232</AccountId>
        <AccountType/>
      </UserInfo>
      <UserInfo>
        <DisplayName>Namrata Maheshwary</DisplayName>
        <AccountId>233</AccountId>
        <AccountType/>
      </UserInfo>
      <UserInfo>
        <DisplayName>Neil Millington</DisplayName>
        <AccountId>234</AccountId>
        <AccountType/>
      </UserInfo>
      <UserInfo>
        <DisplayName>Olaf Wrieden</DisplayName>
        <AccountId>32</AccountId>
        <AccountType/>
      </UserInfo>
      <UserInfo>
        <DisplayName>Oliver Lohmann</DisplayName>
        <AccountId>235</AccountId>
        <AccountType/>
      </UserInfo>
      <UserInfo>
        <DisplayName>Osaro Ekhator</DisplayName>
        <AccountId>236</AccountId>
        <AccountType/>
      </UserInfo>
      <UserInfo>
        <DisplayName>Percy Machado</DisplayName>
        <AccountId>237</AccountId>
        <AccountType/>
      </UserInfo>
      <UserInfo>
        <DisplayName>Pete Nash</DisplayName>
        <AccountId>238</AccountId>
        <AccountType/>
      </UserInfo>
      <UserInfo>
        <DisplayName>Philipp Hinderberger</DisplayName>
        <AccountId>239</AccountId>
        <AccountType/>
      </UserInfo>
      <UserInfo>
        <DisplayName>Prashant Shindgikar</DisplayName>
        <AccountId>240</AccountId>
        <AccountType/>
      </UserInfo>
      <UserInfo>
        <DisplayName>Prathista Ilango</DisplayName>
        <AccountId>241</AccountId>
        <AccountType/>
      </UserInfo>
      <UserInfo>
        <DisplayName>Raghu Prasad B R</DisplayName>
        <AccountId>242</AccountId>
        <AccountType/>
      </UserInfo>
      <UserInfo>
        <DisplayName>Rajasa Savant (RJ)</DisplayName>
        <AccountId>243</AccountId>
        <AccountType/>
      </UserInfo>
      <UserInfo>
        <DisplayName>Ralf Goetz</DisplayName>
        <AccountId>244</AccountId>
        <AccountType/>
      </UserInfo>
      <UserInfo>
        <DisplayName>Ravikanth Musti</DisplayName>
        <AccountId>245</AccountId>
        <AccountType/>
      </UserInfo>
      <UserInfo>
        <DisplayName>Renjie Zhu</DisplayName>
        <AccountId>246</AccountId>
        <AccountType/>
      </UserInfo>
      <UserInfo>
        <DisplayName>Richard Lee</DisplayName>
        <AccountId>247</AccountId>
        <AccountType/>
      </UserInfo>
      <UserInfo>
        <DisplayName>Rick Davis (CSA)</DisplayName>
        <AccountId>248</AccountId>
        <AccountType/>
      </UserInfo>
      <UserInfo>
        <DisplayName>Rivaaj Jumna</DisplayName>
        <AccountId>249</AccountId>
        <AccountType/>
      </UserInfo>
      <UserInfo>
        <DisplayName>Rizwan Hassan</DisplayName>
        <AccountId>250</AccountId>
        <AccountType/>
      </UserInfo>
      <UserInfo>
        <DisplayName>RK Iyer</DisplayName>
        <AccountId>16</AccountId>
        <AccountType/>
      </UserInfo>
      <UserInfo>
        <DisplayName>Ross Couldrey</DisplayName>
        <AccountId>251</AccountId>
        <AccountType/>
      </UserInfo>
      <UserInfo>
        <DisplayName>Rodrigo Rodriguez Estudillo</DisplayName>
        <AccountId>252</AccountId>
        <AccountType/>
      </UserInfo>
      <UserInfo>
        <DisplayName>Roman Broich</DisplayName>
        <AccountId>253</AccountId>
        <AccountType/>
      </UserInfo>
      <UserInfo>
        <DisplayName>Sankha Chakraborty</DisplayName>
        <AccountId>254</AccountId>
        <AccountType/>
      </UserInfo>
      <UserInfo>
        <DisplayName>Sean Cowburn</DisplayName>
        <AccountId>255</AccountId>
        <AccountType/>
      </UserInfo>
      <UserInfo>
        <DisplayName>Sean Dorsett</DisplayName>
        <AccountId>256</AccountId>
        <AccountType/>
      </UserInfo>
      <UserInfo>
        <DisplayName>See Kie</DisplayName>
        <AccountId>257</AccountId>
        <AccountType/>
      </UserInfo>
      <UserInfo>
        <DisplayName>Sergio Zenatti Filho</DisplayName>
        <AccountId>258</AccountId>
        <AccountType/>
      </UserInfo>
      <UserInfo>
        <DisplayName>Shany Wiesel</DisplayName>
        <AccountId>259</AccountId>
        <AccountType/>
      </UserInfo>
      <UserInfo>
        <DisplayName>Shashi Bhushan</DisplayName>
        <AccountId>260</AccountId>
        <AccountType/>
      </UserInfo>
      <UserInfo>
        <DisplayName>Shekhar Kumar</DisplayName>
        <AccountId>261</AccountId>
        <AccountType/>
      </UserInfo>
      <UserInfo>
        <DisplayName>Shilpa Menon</DisplayName>
        <AccountId>262</AccountId>
        <AccountType/>
      </UserInfo>
      <UserInfo>
        <DisplayName>Sydne-Aline Strasser</DisplayName>
        <AccountId>263</AccountId>
        <AccountType/>
      </UserInfo>
      <UserInfo>
        <DisplayName>Constantino Casado</DisplayName>
        <AccountId>264</AccountId>
        <AccountType/>
      </UserInfo>
      <UserInfo>
        <DisplayName>Hajar Habjaoui</DisplayName>
        <AccountId>265</AccountId>
        <AccountType/>
      </UserInfo>
      <UserInfo>
        <DisplayName>Rahul Athale</DisplayName>
        <AccountId>266</AccountId>
        <AccountType/>
      </UserInfo>
      <UserInfo>
        <DisplayName>Andrea Gandini</DisplayName>
        <AccountId>267</AccountId>
        <AccountType/>
      </UserInfo>
      <UserInfo>
        <DisplayName>Danny Liu</DisplayName>
        <AccountId>268</AccountId>
        <AccountType/>
      </UserInfo>
      <UserInfo>
        <DisplayName>SookBong Park</DisplayName>
        <AccountId>269</AccountId>
        <AccountType/>
      </UserInfo>
      <UserInfo>
        <DisplayName>Minette Steynberg</DisplayName>
        <AccountId>270</AccountId>
        <AccountType/>
      </UserInfo>
      <UserInfo>
        <DisplayName>Hemant Das</DisplayName>
        <AccountId>271</AccountId>
        <AccountType/>
      </UserInfo>
      <UserInfo>
        <DisplayName>Andrey Filippov</DisplayName>
        <AccountId>272</AccountId>
        <AccountType/>
      </UserInfo>
      <UserInfo>
        <DisplayName>Arpit Maheshwari</DisplayName>
        <AccountId>273</AccountId>
        <AccountType/>
      </UserInfo>
      <UserInfo>
        <DisplayName>Danaraj Ram Kumar</DisplayName>
        <AccountId>274</AccountId>
        <AccountType/>
      </UserInfo>
      <UserInfo>
        <DisplayName>Rakesh Sharma</DisplayName>
        <AccountId>275</AccountId>
        <AccountType/>
      </UserInfo>
      <UserInfo>
        <DisplayName>Sakthivel Nachimuthu</DisplayName>
        <AccountId>276</AccountId>
        <AccountType/>
      </UserInfo>
      <UserInfo>
        <DisplayName>Yutaro Inoue</DisplayName>
        <AccountId>277</AccountId>
        <AccountType/>
      </UserInfo>
      <UserInfo>
        <DisplayName>Hiroyuki Nakazato</DisplayName>
        <AccountId>278</AccountId>
        <AccountType/>
      </UserInfo>
      <UserInfo>
        <DisplayName>Ninad Dixit</DisplayName>
        <AccountId>279</AccountId>
        <AccountType/>
      </UserInfo>
      <UserInfo>
        <DisplayName>Amanjeet Singh</DisplayName>
        <AccountId>280</AccountId>
        <AccountType/>
      </UserInfo>
      <UserInfo>
        <DisplayName>Fretz Nuson</DisplayName>
        <AccountId>281</AccountId>
        <AccountType/>
      </UserInfo>
      <UserInfo>
        <DisplayName>Resham Popli</DisplayName>
        <AccountId>282</AccountId>
        <AccountType/>
      </UserInfo>
      <UserInfo>
        <DisplayName>Bhaskar Sharma</DisplayName>
        <AccountId>283</AccountId>
        <AccountType/>
      </UserInfo>
      <UserInfo>
        <DisplayName>Vinu Chacko</DisplayName>
        <AccountId>284</AccountId>
        <AccountType/>
      </UserInfo>
      <UserInfo>
        <DisplayName>Mark Mayle</DisplayName>
        <AccountId>28</AccountId>
        <AccountType/>
      </UserInfo>
      <UserInfo>
        <DisplayName>Ted Malone</DisplayName>
        <AccountId>285</AccountId>
        <AccountType/>
      </UserInfo>
      <UserInfo>
        <DisplayName>William Weber</DisplayName>
        <AccountId>21</AccountId>
        <AccountType/>
      </UserInfo>
      <UserInfo>
        <DisplayName>Daniel Hassell</DisplayName>
        <AccountId>286</AccountId>
        <AccountType/>
      </UserInfo>
      <UserInfo>
        <DisplayName>Steve Moss</DisplayName>
        <AccountId>23</AccountId>
        <AccountType/>
      </UserInfo>
      <UserInfo>
        <DisplayName>Surya Teja Josyula</DisplayName>
        <AccountId>36</AccountId>
        <AccountType/>
      </UserInfo>
      <UserInfo>
        <DisplayName>Kavita Shivji</DisplayName>
        <AccountId>287</AccountId>
        <AccountType/>
      </UserInfo>
      <UserInfo>
        <DisplayName>Palak Sharma</DisplayName>
        <AccountId>288</AccountId>
        <AccountType/>
      </UserInfo>
      <UserInfo>
        <DisplayName>Rocio Holub</DisplayName>
        <AccountId>289</AccountId>
        <AccountType/>
      </UserInfo>
      <UserInfo>
        <DisplayName>Paul West</DisplayName>
        <AccountId>290</AccountId>
        <AccountType/>
      </UserInfo>
      <UserInfo>
        <DisplayName>Behram Khan</DisplayName>
        <AccountId>291</AccountId>
        <AccountType/>
      </UserInfo>
      <UserInfo>
        <DisplayName>Lars Andersen</DisplayName>
        <AccountId>292</AccountId>
        <AccountType/>
      </UserInfo>
      <UserInfo>
        <DisplayName>Dan Giannone</DisplayName>
        <AccountId>293</AccountId>
        <AccountType/>
      </UserInfo>
      <UserInfo>
        <DisplayName>Vanessa Araújo</DisplayName>
        <AccountId>294</AccountId>
        <AccountType/>
      </UserInfo>
      <UserInfo>
        <DisplayName>Clive Graven</DisplayName>
        <AccountId>295</AccountId>
        <AccountType/>
      </UserInfo>
      <UserInfo>
        <DisplayName>Matthew Tatsch</DisplayName>
        <AccountId>296</AccountId>
        <AccountType/>
      </UserInfo>
      <UserInfo>
        <DisplayName>Kym Dyberg</DisplayName>
        <AccountId>297</AccountId>
        <AccountType/>
      </UserInfo>
      <UserInfo>
        <DisplayName>Alan Kleinert</DisplayName>
        <AccountId>298</AccountId>
        <AccountType/>
      </UserInfo>
      <UserInfo>
        <DisplayName>Pazit Ajzensztejn</DisplayName>
        <AccountId>299</AccountId>
        <AccountType/>
      </UserInfo>
      <UserInfo>
        <DisplayName>Shamma Raghib</DisplayName>
        <AccountId>300</AccountId>
        <AccountType/>
      </UserInfo>
      <UserInfo>
        <DisplayName>Raphael Sayegh</DisplayName>
        <AccountId>301</AccountId>
        <AccountType/>
      </UserInfo>
      <UserInfo>
        <DisplayName>Iustin Irimia</DisplayName>
        <AccountId>302</AccountId>
        <AccountType/>
      </UserInfo>
      <UserInfo>
        <DisplayName>Wesley Backelant</DisplayName>
        <AccountId>303</AccountId>
        <AccountType/>
      </UserInfo>
      <UserInfo>
        <DisplayName>Tanuja Bhamidipati</DisplayName>
        <AccountId>304</AccountId>
        <AccountType/>
      </UserInfo>
      <UserInfo>
        <DisplayName>Sanchit Alekh</DisplayName>
        <AccountId>305</AccountId>
        <AccountType/>
      </UserInfo>
      <UserInfo>
        <DisplayName>Diego Trinciarelli</DisplayName>
        <AccountId>306</AccountId>
        <AccountType/>
      </UserInfo>
      <UserInfo>
        <DisplayName>Mohamed Amin</DisplayName>
        <AccountId>307</AccountId>
        <AccountType/>
      </UserInfo>
      <UserInfo>
        <DisplayName>Steve Lysik</DisplayName>
        <AccountId>308</AccountId>
        <AccountType/>
      </UserInfo>
      <UserInfo>
        <DisplayName>Ramesh Kalava</DisplayName>
        <AccountId>309</AccountId>
        <AccountType/>
      </UserInfo>
      <UserInfo>
        <DisplayName>Naveed Shahzad</DisplayName>
        <AccountId>310</AccountId>
        <AccountType/>
      </UserInfo>
      <UserInfo>
        <DisplayName>Raju Kumar</DisplayName>
        <AccountId>311</AccountId>
        <AccountType/>
      </UserInfo>
      <UserInfo>
        <DisplayName>Jeremy Peach</DisplayName>
        <AccountId>312</AccountId>
        <AccountType/>
      </UserInfo>
      <UserInfo>
        <DisplayName>Hamood Aleem</DisplayName>
        <AccountId>313</AccountId>
        <AccountType/>
      </UserInfo>
      <UserInfo>
        <DisplayName>Azad Dipu</DisplayName>
        <AccountId>314</AccountId>
        <AccountType/>
      </UserInfo>
      <UserInfo>
        <DisplayName>Christoph Muller-Reyes</DisplayName>
        <AccountId>315</AccountId>
        <AccountType/>
      </UserInfo>
      <UserInfo>
        <DisplayName>Suresh Yadav</DisplayName>
        <AccountId>316</AccountId>
        <AccountType/>
      </UserInfo>
      <UserInfo>
        <DisplayName>Natalia Rodriguez Pulido</DisplayName>
        <AccountId>15</AccountId>
        <AccountType/>
      </UserInfo>
      <UserInfo>
        <DisplayName>Ismael Medina Muñoz</DisplayName>
        <AccountId>317</AccountId>
        <AccountType/>
      </UserInfo>
      <UserInfo>
        <DisplayName>Nat Van Gulck (HE/HIM)</DisplayName>
        <AccountId>318</AccountId>
        <AccountType/>
      </UserInfo>
      <UserInfo>
        <DisplayName>George Woods</DisplayName>
        <AccountId>319</AccountId>
        <AccountType/>
      </UserInfo>
      <UserInfo>
        <DisplayName>Dhaneshwari Kumari</DisplayName>
        <AccountId>320</AccountId>
        <AccountType/>
      </UserInfo>
      <UserInfo>
        <DisplayName>Geetha Sarvapalli</DisplayName>
        <AccountId>321</AccountId>
        <AccountType/>
      </UserInfo>
      <UserInfo>
        <DisplayName>Jimmy Dobbins</DisplayName>
        <AccountId>322</AccountId>
        <AccountType/>
      </UserInfo>
      <UserInfo>
        <DisplayName>Uwin Young</DisplayName>
        <AccountId>323</AccountId>
        <AccountType/>
      </UserInfo>
      <UserInfo>
        <DisplayName>Brett Cooper</DisplayName>
        <AccountId>324</AccountId>
        <AccountType/>
      </UserInfo>
      <UserInfo>
        <DisplayName>Chandana Basani</DisplayName>
        <AccountId>325</AccountId>
        <AccountType/>
      </UserInfo>
      <UserInfo>
        <DisplayName>Sofiane Yahiaoui</DisplayName>
        <AccountId>326</AccountId>
        <AccountType/>
      </UserInfo>
      <UserInfo>
        <DisplayName>Prashanth Madi</DisplayName>
        <AccountId>327</AccountId>
        <AccountType/>
      </UserInfo>
      <UserInfo>
        <DisplayName>Franck Mercier</DisplayName>
        <AccountId>328</AccountId>
        <AccountType/>
      </UserInfo>
      <UserInfo>
        <DisplayName>David Maxwell</DisplayName>
        <AccountId>329</AccountId>
        <AccountType/>
      </UserInfo>
      <UserInfo>
        <DisplayName>Jan Dariusz Gil</DisplayName>
        <AccountId>330</AccountId>
        <AccountType/>
      </UserInfo>
      <UserInfo>
        <DisplayName>Melissa Lacefield</DisplayName>
        <AccountId>331</AccountId>
        <AccountType/>
      </UserInfo>
      <UserInfo>
        <DisplayName>Galina Polyakova</DisplayName>
        <AccountId>332</AccountId>
        <AccountType/>
      </UserInfo>
      <UserInfo>
        <DisplayName>Venkateswara Gani</DisplayName>
        <AccountId>333</AccountId>
        <AccountType/>
      </UserInfo>
      <UserInfo>
        <DisplayName>Nicolas Soukoff</DisplayName>
        <AccountId>334</AccountId>
        <AccountType/>
      </UserInfo>
      <UserInfo>
        <DisplayName>Richard Fitzgerald</DisplayName>
        <AccountId>335</AccountId>
        <AccountType/>
      </UserInfo>
      <UserInfo>
        <DisplayName>Sha Kanjoor Anandan</DisplayName>
        <AccountId>336</AccountId>
        <AccountType/>
      </UserInfo>
      <UserInfo>
        <DisplayName>Anthony Bitar</DisplayName>
        <AccountId>22</AccountId>
        <AccountType/>
      </UserInfo>
      <UserInfo>
        <DisplayName>Anja Eberhart</DisplayName>
        <AccountId>337</AccountId>
        <AccountType/>
      </UserInfo>
      <UserInfo>
        <DisplayName>Juan Gordon</DisplayName>
        <AccountId>338</AccountId>
        <AccountType/>
      </UserInfo>
      <UserInfo>
        <DisplayName>Sachin Saraf</DisplayName>
        <AccountId>339</AccountId>
        <AccountType/>
      </UserInfo>
      <UserInfo>
        <DisplayName>Dawei Yao</DisplayName>
        <AccountId>340</AccountId>
        <AccountType/>
      </UserInfo>
      <UserInfo>
        <DisplayName>Pierre DOUDET</DisplayName>
        <AccountId>341</AccountId>
        <AccountType/>
      </UserInfo>
      <UserInfo>
        <DisplayName>Hamza Maftah</DisplayName>
        <AccountId>11</AccountId>
        <AccountType/>
      </UserInfo>
      <UserInfo>
        <DisplayName>Binh Cao</DisplayName>
        <AccountId>342</AccountId>
        <AccountType/>
      </UserInfo>
      <UserInfo>
        <DisplayName>Jen Beiser</DisplayName>
        <AccountId>343</AccountId>
        <AccountType/>
      </UserInfo>
      <UserInfo>
        <DisplayName>Jagan Nagi</DisplayName>
        <AccountId>344</AccountId>
        <AccountType/>
      </UserInfo>
      <UserInfo>
        <DisplayName>Christina Pardali</DisplayName>
        <AccountId>345</AccountId>
        <AccountType/>
      </UserInfo>
      <UserInfo>
        <DisplayName>Renan Ribeiro</DisplayName>
        <AccountId>346</AccountId>
        <AccountType/>
      </UserInfo>
      <UserInfo>
        <DisplayName>Aveek Roy Chowdhury</DisplayName>
        <AccountId>347</AccountId>
        <AccountType/>
      </UserInfo>
      <UserInfo>
        <DisplayName>Shane Osborne</DisplayName>
        <AccountId>348</AccountId>
        <AccountType/>
      </UserInfo>
      <UserInfo>
        <DisplayName>Andreea-Ioana Dan</DisplayName>
        <AccountId>349</AccountId>
        <AccountType/>
      </UserInfo>
      <UserInfo>
        <DisplayName>Morne Blake</DisplayName>
        <AccountId>350</AccountId>
        <AccountType/>
      </UserInfo>
      <UserInfo>
        <DisplayName>Christian Küwen</DisplayName>
        <AccountId>351</AccountId>
        <AccountType/>
      </UserInfo>
      <UserInfo>
        <DisplayName>Marcus Wilkinson</DisplayName>
        <AccountId>352</AccountId>
        <AccountType/>
      </UserInfo>
      <UserInfo>
        <DisplayName>Kevin Lee</DisplayName>
        <AccountId>353</AccountId>
        <AccountType/>
      </UserInfo>
      <UserInfo>
        <DisplayName>Kyle Akepanidtaworn</DisplayName>
        <AccountId>354</AccountId>
        <AccountType/>
      </UserInfo>
      <UserInfo>
        <DisplayName>Madhuban Singh Joshal</DisplayName>
        <AccountId>355</AccountId>
        <AccountType/>
      </UserInfo>
      <UserInfo>
        <DisplayName>Diego Miranda</DisplayName>
        <AccountId>356</AccountId>
        <AccountType/>
      </UserInfo>
      <UserInfo>
        <DisplayName>Liesel Hughes</DisplayName>
        <AccountId>357</AccountId>
        <AccountType/>
      </UserInfo>
      <UserInfo>
        <DisplayName>Rodrigo Gomez</DisplayName>
        <AccountId>358</AccountId>
        <AccountType/>
      </UserInfo>
      <UserInfo>
        <DisplayName>Christopher Mendyk</DisplayName>
        <AccountId>359</AccountId>
        <AccountType/>
      </UserInfo>
      <UserInfo>
        <DisplayName>Alexandre Baptista</DisplayName>
        <AccountId>360</AccountId>
        <AccountType/>
      </UserInfo>
      <UserInfo>
        <DisplayName>Martin Poeckl</DisplayName>
        <AccountId>361</AccountId>
        <AccountType/>
      </UserInfo>
      <UserInfo>
        <DisplayName>Ahmed Mansour</DisplayName>
        <AccountId>362</AccountId>
        <AccountType/>
      </UserInfo>
      <UserInfo>
        <DisplayName>Shivashanker Bitla</DisplayName>
        <AccountId>363</AccountId>
        <AccountType/>
      </UserInfo>
      <UserInfo>
        <DisplayName>Edward Corcoran</DisplayName>
        <AccountId>364</AccountId>
        <AccountType/>
      </UserInfo>
      <UserInfo>
        <DisplayName>Steve Verschaeve</DisplayName>
        <AccountId>365</AccountId>
        <AccountType/>
      </UserInfo>
      <UserInfo>
        <DisplayName>Bertil Syamken</DisplayName>
        <AccountId>366</AccountId>
        <AccountType/>
      </UserInfo>
      <UserInfo>
        <DisplayName>Florent Thibault</DisplayName>
        <AccountId>367</AccountId>
        <AccountType/>
      </UserInfo>
      <UserInfo>
        <DisplayName>Eric Charbonnier</DisplayName>
        <AccountId>368</AccountId>
        <AccountType/>
      </UserInfo>
      <UserInfo>
        <DisplayName>Alex Niculai</DisplayName>
        <AccountId>369</AccountId>
        <AccountType/>
      </UserInfo>
      <UserInfo>
        <DisplayName>Yassine El Ouardi</DisplayName>
        <AccountId>370</AccountId>
        <AccountType/>
      </UserInfo>
      <UserInfo>
        <DisplayName>Jose Mendez</DisplayName>
        <AccountId>371</AccountId>
        <AccountType/>
      </UserInfo>
      <UserInfo>
        <DisplayName>Naga Pamidikondala</DisplayName>
        <AccountId>372</AccountId>
        <AccountType/>
      </UserInfo>
      <UserInfo>
        <DisplayName>Ishmeet Kaur Bajaj</DisplayName>
        <AccountId>373</AccountId>
        <AccountType/>
      </UserInfo>
      <UserInfo>
        <DisplayName>Lars Zimmermann</DisplayName>
        <AccountId>374</AccountId>
        <AccountType/>
      </UserInfo>
      <UserInfo>
        <DisplayName>Marco Englaro</DisplayName>
        <AccountId>44</AccountId>
        <AccountType/>
      </UserInfo>
      <UserInfo>
        <DisplayName>Katya Gershgorin</DisplayName>
        <AccountId>375</AccountId>
        <AccountType/>
      </UserInfo>
      <UserInfo>
        <DisplayName>Umesh Pawar</DisplayName>
        <AccountId>376</AccountId>
        <AccountType/>
      </UserInfo>
      <UserInfo>
        <DisplayName>Kalai Elumalai</DisplayName>
        <AccountId>377</AccountId>
        <AccountType/>
      </UserInfo>
      <UserInfo>
        <DisplayName>Julie Vohra</DisplayName>
        <AccountId>378</AccountId>
        <AccountType/>
      </UserInfo>
      <UserInfo>
        <DisplayName>Ian Pike</DisplayName>
        <AccountId>379</AccountId>
        <AccountType/>
      </UserInfo>
      <UserInfo>
        <DisplayName>Jason Theodorakopoulos</DisplayName>
        <AccountId>380</AccountId>
        <AccountType/>
      </UserInfo>
      <UserInfo>
        <DisplayName>Matthew Thanakit</DisplayName>
        <AccountId>381</AccountId>
        <AccountType/>
      </UserInfo>
      <UserInfo>
        <DisplayName>Shingo Sakamoto</DisplayName>
        <AccountId>382</AccountId>
        <AccountType/>
      </UserInfo>
      <UserInfo>
        <DisplayName>Patrik Borosch</DisplayName>
        <AccountId>383</AccountId>
        <AccountType/>
      </UserInfo>
      <UserInfo>
        <DisplayName>Bloodlive Bemba</DisplayName>
        <AccountId>384</AccountId>
        <AccountType/>
      </UserInfo>
      <UserInfo>
        <DisplayName>Kiley Pollio</DisplayName>
        <AccountId>385</AccountId>
        <AccountType/>
      </UserInfo>
      <UserInfo>
        <DisplayName>Thierry Houy</DisplayName>
        <AccountId>386</AccountId>
        <AccountType/>
      </UserInfo>
      <UserInfo>
        <DisplayName>Farhan Soomro</DisplayName>
        <AccountId>387</AccountId>
        <AccountType/>
      </UserInfo>
      <UserInfo>
        <DisplayName>Amy Herold</DisplayName>
        <AccountId>51</AccountId>
        <AccountType/>
      </UserInfo>
      <UserInfo>
        <DisplayName>Hideo Takagi</DisplayName>
        <AccountId>388</AccountId>
        <AccountType/>
      </UserInfo>
      <UserInfo>
        <DisplayName>Sunil Seth</DisplayName>
        <AccountId>389</AccountId>
        <AccountType/>
      </UserInfo>
      <UserInfo>
        <DisplayName>Andrea Janicijevic</DisplayName>
        <AccountId>390</AccountId>
        <AccountType/>
      </UserInfo>
      <UserInfo>
        <DisplayName>Marc Hadjeje</DisplayName>
        <AccountId>391</AccountId>
        <AccountType/>
      </UserInfo>
      <UserInfo>
        <DisplayName>Islam El-Ghazali</DisplayName>
        <AccountId>392</AccountId>
        <AccountType/>
      </UserInfo>
      <UserInfo>
        <DisplayName>Slava Trofimov</DisplayName>
        <AccountId>393</AccountId>
        <AccountType/>
      </UserInfo>
      <UserInfo>
        <DisplayName>Ravi Kumar</DisplayName>
        <AccountId>394</AccountId>
        <AccountType/>
      </UserInfo>
      <UserInfo>
        <DisplayName>Tyler Chessman</DisplayName>
        <AccountId>395</AccountId>
        <AccountType/>
      </UserInfo>
      <UserInfo>
        <DisplayName>Sreenivas Pagidi</DisplayName>
        <AccountId>396</AccountId>
        <AccountType/>
      </UserInfo>
      <UserInfo>
        <DisplayName>Nagaraj Seeplapudur Venkatesan</DisplayName>
        <AccountId>397</AccountId>
        <AccountType/>
      </UserInfo>
      <UserInfo>
        <DisplayName>Aarzoo Malik</DisplayName>
        <AccountId>398</AccountId>
        <AccountType/>
      </UserInfo>
      <UserInfo>
        <DisplayName>Mathias Ekizian</DisplayName>
        <AccountId>6</AccountId>
        <AccountType/>
      </UserInfo>
      <UserInfo>
        <DisplayName>Gyani Sinha</DisplayName>
        <AccountId>399</AccountId>
        <AccountType/>
      </UserInfo>
      <UserInfo>
        <DisplayName>Bibhu Acharya</DisplayName>
        <AccountId>400</AccountId>
        <AccountType/>
      </UserInfo>
      <UserInfo>
        <DisplayName>Tobias Strobelt</DisplayName>
        <AccountId>401</AccountId>
        <AccountType/>
      </UserInfo>
      <UserInfo>
        <DisplayName>Tim Arif</DisplayName>
        <AccountId>39</AccountId>
        <AccountType/>
      </UserInfo>
      <UserInfo>
        <DisplayName>Ganesh Muthuraman</DisplayName>
        <AccountId>402</AccountId>
        <AccountType/>
      </UserInfo>
      <UserInfo>
        <DisplayName>Sriram Kolla</DisplayName>
        <AccountId>403</AccountId>
        <AccountType/>
      </UserInfo>
      <UserInfo>
        <DisplayName>Chike Nwakanma</DisplayName>
        <AccountId>404</AccountId>
        <AccountType/>
      </UserInfo>
      <UserInfo>
        <DisplayName>Tawanda Ziki</DisplayName>
        <AccountId>405</AccountId>
        <AccountType/>
      </UserInfo>
      <UserInfo>
        <DisplayName>Polly Bora</DisplayName>
        <AccountId>406</AccountId>
        <AccountType/>
      </UserInfo>
      <UserInfo>
        <DisplayName>Frederick Yawe</DisplayName>
        <AccountId>407</AccountId>
        <AccountType/>
      </UserInfo>
      <UserInfo>
        <DisplayName>Wolf Biber</DisplayName>
        <AccountId>408</AccountId>
        <AccountType/>
      </UserInfo>
      <UserInfo>
        <DisplayName>Markus Thomanek</DisplayName>
        <AccountId>409</AccountId>
        <AccountType/>
      </UserInfo>
      <UserInfo>
        <DisplayName>Jacob Bozorov</DisplayName>
        <AccountId>41</AccountId>
        <AccountType/>
      </UserInfo>
      <UserInfo>
        <DisplayName>Bojan Prerad</DisplayName>
        <AccountId>410</AccountId>
        <AccountType/>
      </UserInfo>
      <UserInfo>
        <DisplayName>Chad Churchwell</DisplayName>
        <AccountId>411</AccountId>
        <AccountType/>
      </UserInfo>
      <UserInfo>
        <DisplayName>Ryan Wade</DisplayName>
        <AccountId>412</AccountId>
        <AccountType/>
      </UserInfo>
      <UserInfo>
        <DisplayName>Sagar Bathe</DisplayName>
        <AccountId>413</AccountId>
        <AccountType/>
      </UserInfo>
      <UserInfo>
        <DisplayName>Mohamed Momin</DisplayName>
        <AccountId>414</AccountId>
        <AccountType/>
      </UserInfo>
      <UserInfo>
        <DisplayName>Malek el Khazen</DisplayName>
        <AccountId>415</AccountId>
        <AccountType/>
      </UserInfo>
      <UserInfo>
        <DisplayName>Rajneesh Tiwary</DisplayName>
        <AccountId>416</AccountId>
        <AccountType/>
      </UserInfo>
      <UserInfo>
        <DisplayName>Zachary Christoff</DisplayName>
        <AccountId>417</AccountId>
        <AccountType/>
      </UserInfo>
      <UserInfo>
        <DisplayName>Batuhan Tuter</DisplayName>
        <AccountId>418</AccountId>
        <AccountType/>
      </UserInfo>
      <UserInfo>
        <DisplayName>Phil Preede</DisplayName>
        <AccountId>419</AccountId>
        <AccountType/>
      </UserInfo>
      <UserInfo>
        <DisplayName>Felicity Nyan</DisplayName>
        <AccountId>26</AccountId>
        <AccountType/>
      </UserInfo>
      <UserInfo>
        <DisplayName>Darwin Schweitzer</DisplayName>
        <AccountId>420</AccountId>
        <AccountType/>
      </UserInfo>
      <UserInfo>
        <DisplayName>Ujval Gandhi</DisplayName>
        <AccountId>421</AccountId>
        <AccountType/>
      </UserInfo>
      <UserInfo>
        <DisplayName>Adam Luebke</DisplayName>
        <AccountId>422</AccountId>
        <AccountType/>
      </UserInfo>
      <UserInfo>
        <DisplayName>Devang Shah</DisplayName>
        <AccountId>17</AccountId>
        <AccountType/>
      </UserInfo>
      <UserInfo>
        <DisplayName>Sasha Calderwood</DisplayName>
        <AccountId>423</AccountId>
        <AccountType/>
      </UserInfo>
      <UserInfo>
        <DisplayName>Shilfi Gafur</DisplayName>
        <AccountId>424</AccountId>
        <AccountType/>
      </UserInfo>
      <UserInfo>
        <DisplayName>Ryan Adams</DisplayName>
        <AccountId>425</AccountId>
        <AccountType/>
      </UserInfo>
      <UserInfo>
        <DisplayName>Girdhar Shingala</DisplayName>
        <AccountId>47</AccountId>
        <AccountType/>
      </UserInfo>
      <UserInfo>
        <DisplayName>Renching Zhang</DisplayName>
        <AccountId>426</AccountId>
        <AccountType/>
      </UserInfo>
      <UserInfo>
        <DisplayName>Chris Brown (PBI)</DisplayName>
        <AccountId>427</AccountId>
        <AccountType/>
      </UserInfo>
      <UserInfo>
        <DisplayName>Meg Neeson</DisplayName>
        <AccountId>428</AccountId>
        <AccountType/>
      </UserInfo>
      <UserInfo>
        <DisplayName>Brad Schacht</DisplayName>
        <AccountId>429</AccountId>
        <AccountType/>
      </UserInfo>
      <UserInfo>
        <DisplayName>Eric Pasztor</DisplayName>
        <AccountId>430</AccountId>
        <AccountType/>
      </UserInfo>
      <UserInfo>
        <DisplayName>Tom Zeng</DisplayName>
        <AccountId>52</AccountId>
        <AccountType/>
      </UserInfo>
      <UserInfo>
        <DisplayName>Focus Room 6/3.2041 (4)</DisplayName>
        <AccountId>431</AccountId>
        <AccountType/>
      </UserInfo>
      <UserInfo>
        <DisplayName>Sarah El-Sharkawi</DisplayName>
        <AccountId>432</AccountId>
        <AccountType/>
      </UserInfo>
      <UserInfo>
        <DisplayName>Christina Tillbrook</DisplayName>
        <AccountId>49</AccountId>
        <AccountType/>
      </UserInfo>
      <UserInfo>
        <DisplayName>Luca Ferrari</DisplayName>
        <AccountId>433</AccountId>
        <AccountType/>
      </UserInfo>
      <UserInfo>
        <DisplayName>Donovan White</DisplayName>
        <AccountId>434</AccountId>
        <AccountType/>
      </UserInfo>
      <UserInfo>
        <DisplayName>Alex Powers</DisplayName>
        <AccountId>435</AccountId>
        <AccountType/>
      </UserInfo>
      <UserInfo>
        <DisplayName>Joey Brakefield</DisplayName>
        <AccountId>436</AccountId>
        <AccountType/>
      </UserInfo>
      <UserInfo>
        <DisplayName>Pedro Martinez</DisplayName>
        <AccountId>437</AccountId>
        <AccountType/>
      </UserInfo>
      <UserInfo>
        <DisplayName>Alan Lantz</DisplayName>
        <AccountId>438</AccountId>
        <AccountType/>
      </UserInfo>
      <UserInfo>
        <DisplayName>Dhanaji More</DisplayName>
        <AccountId>439</AccountId>
        <AccountType/>
      </UserInfo>
      <UserInfo>
        <DisplayName>Ola Olarewaju</DisplayName>
        <AccountId>440</AccountId>
        <AccountType/>
      </UserInfo>
      <UserInfo>
        <DisplayName>Edgar Cotte</DisplayName>
        <AccountId>441</AccountId>
        <AccountType/>
      </UserInfo>
      <UserInfo>
        <DisplayName>Prabhjot Kaur</DisplayName>
        <AccountId>442</AccountId>
        <AccountType/>
      </UserInfo>
      <UserInfo>
        <DisplayName>Suresh Paulraj (HE/HIM)</DisplayName>
        <AccountId>443</AccountId>
        <AccountType/>
      </UserInfo>
    </SharedWithUsers>
    <_Flow_SignoffStatus xmlns="e051f109-40f0-40d8-b5d0-4f6fc7578ce5" xsi:nil="true"/>
    <MediaLengthInSeconds xmlns="e051f109-40f0-40d8-b5d0-4f6fc7578ce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212DB734CAC46429CDE35839BF83CB7" ma:contentTypeVersion="28" ma:contentTypeDescription="Create a new document." ma:contentTypeScope="" ma:versionID="e80f56724fb267e4a27cb2d1b25e06ea">
  <xsd:schema xmlns:xsd="http://www.w3.org/2001/XMLSchema" xmlns:xs="http://www.w3.org/2001/XMLSchema" xmlns:p="http://schemas.microsoft.com/office/2006/metadata/properties" xmlns:ns1="http://schemas.microsoft.com/sharepoint/v3" xmlns:ns2="e051f109-40f0-40d8-b5d0-4f6fc7578ce5" xmlns:ns3="c2fe79a6-8abe-455d-ad41-5c60efd42c27" xmlns:ns4="230e9df3-be65-4c73-a93b-d1236ebd677e" targetNamespace="http://schemas.microsoft.com/office/2006/metadata/properties" ma:root="true" ma:fieldsID="90ad21514bbf9bf71af24b7dfcee2bbb" ns1:_="" ns2:_="" ns3:_="" ns4:_="">
    <xsd:import namespace="http://schemas.microsoft.com/sharepoint/v3"/>
    <xsd:import namespace="e051f109-40f0-40d8-b5d0-4f6fc7578ce5"/>
    <xsd:import namespace="c2fe79a6-8abe-455d-ad41-5c60efd42c2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_Flow_SignoffStatus"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LengthInSeconds"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51f109-40f0-40d8-b5d0-4f6fc7578c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0" nillable="true" ma:displayName="Sign-off status" ma:internalName="Sign_x002d_off_x0020_status">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fe79a6-8abe-455d-ad41-5c60efd42c2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12b3914-fd28-4b53-a746-fcfd87edfe12}" ma:internalName="TaxCatchAll" ma:showField="CatchAllData" ma:web="c2fe79a6-8abe-455d-ad41-5c60efd42c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2B7CC3-D852-4B37-A0AB-7C4D181F6D9C}">
  <ds:schemaRefs>
    <ds:schemaRef ds:uri="http://schemas.openxmlformats.org/package/2006/metadata/core-properties"/>
    <ds:schemaRef ds:uri="http://schemas.microsoft.com/office/2006/metadata/properties"/>
    <ds:schemaRef ds:uri="fb9ea31f-0ab8-44ff-80d1-5777f6d9d945"/>
    <ds:schemaRef ds:uri="http://schemas.microsoft.com/sharepoint/v3"/>
    <ds:schemaRef ds:uri="http://schemas.microsoft.com/office/2006/documentManagement/types"/>
    <ds:schemaRef ds:uri="cea7764e-6bf9-427d-be15-e74097e0a61c"/>
    <ds:schemaRef ds:uri="http://purl.org/dc/elements/1.1/"/>
    <ds:schemaRef ds:uri="http://purl.org/dc/terms/"/>
    <ds:schemaRef ds:uri="230e9df3-be65-4c73-a93b-d1236ebd677e"/>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8B582217-83ED-4B5C-8124-20E0895DBA9B}"/>
</file>

<file path=customXml/itemProps3.xml><?xml version="1.0" encoding="utf-8"?>
<ds:datastoreItem xmlns:ds="http://schemas.openxmlformats.org/officeDocument/2006/customXml" ds:itemID="{38769998-E874-4B5A-9164-12CB1EB05C8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5273</Words>
  <Application>Microsoft Office PowerPoint</Application>
  <PresentationFormat>Widescreen</PresentationFormat>
  <Paragraphs>718</Paragraphs>
  <Slides>48</Slides>
  <Notes>36</Notes>
  <HiddenSlides>1</HiddenSlides>
  <MMClips>0</MMClips>
  <ScaleCrop>false</ScaleCrop>
  <HeadingPairs>
    <vt:vector size="6" baseType="variant">
      <vt:variant>
        <vt:lpstr>Fonts Used</vt:lpstr>
      </vt:variant>
      <vt:variant>
        <vt:i4>14</vt:i4>
      </vt:variant>
      <vt:variant>
        <vt:lpstr>Theme</vt:lpstr>
      </vt:variant>
      <vt:variant>
        <vt:i4>15</vt:i4>
      </vt:variant>
      <vt:variant>
        <vt:lpstr>Slide Titles</vt:lpstr>
      </vt:variant>
      <vt:variant>
        <vt:i4>48</vt:i4>
      </vt:variant>
    </vt:vector>
  </HeadingPairs>
  <TitlesOfParts>
    <vt:vector size="77" baseType="lpstr">
      <vt:lpstr>-apple-system</vt:lpstr>
      <vt:lpstr>Arial</vt:lpstr>
      <vt:lpstr>Avenir Next LT Pro</vt:lpstr>
      <vt:lpstr>Avenir Next LT Pro Demi</vt:lpstr>
      <vt:lpstr>Calibri</vt:lpstr>
      <vt:lpstr>Consolas</vt:lpstr>
      <vt:lpstr>Segoe UI</vt:lpstr>
      <vt:lpstr>Segoe UI Light</vt:lpstr>
      <vt:lpstr>Segoe UI Semibold</vt:lpstr>
      <vt:lpstr>Segoe UI Semilight</vt:lpstr>
      <vt:lpstr>SFMono-Regular</vt:lpstr>
      <vt:lpstr>Times New Roman</vt:lpstr>
      <vt:lpstr>Wingdings</vt:lpstr>
      <vt:lpstr>WordVisiCarriageReturn_MSFontService</vt:lpstr>
      <vt:lpstr>Title Slides</vt:lpstr>
      <vt:lpstr>Content / Agenda Slides</vt:lpstr>
      <vt:lpstr>Section Title Slides</vt:lpstr>
      <vt:lpstr>Body Slides</vt:lpstr>
      <vt:lpstr>Thank You Slides</vt:lpstr>
      <vt:lpstr>Black Template</vt:lpstr>
      <vt:lpstr>PowerPlatform_Toolkit_Blue</vt:lpstr>
      <vt:lpstr>PowerBI Template July 2021 - Ligth</vt:lpstr>
      <vt:lpstr>Microsoft Ignite White Template</vt:lpstr>
      <vt:lpstr>9-51052_Microsoft_Ready_Template_Light</vt:lpstr>
      <vt:lpstr>1_White Template</vt:lpstr>
      <vt:lpstr>Microsoft Build 16:9 Template Dark</vt:lpstr>
      <vt:lpstr>Microsoft Build 16:9 Template Light</vt:lpstr>
      <vt:lpstr>1_Section Title Slides</vt:lpstr>
      <vt:lpstr>1_Body Slides</vt:lpstr>
      <vt:lpstr>Fabric Real-Time Analytics in a Day</vt:lpstr>
      <vt:lpstr>PowerPoint Presentation</vt:lpstr>
      <vt:lpstr>PowerPoint Presentation</vt:lpstr>
      <vt:lpstr>Microsoft Fabric</vt:lpstr>
      <vt:lpstr>Microsoft Fabric</vt:lpstr>
      <vt:lpstr>PowerPoint Presentation</vt:lpstr>
      <vt:lpstr>Real-time analytics in Fabric</vt:lpstr>
      <vt:lpstr>Observational  Analytics</vt:lpstr>
      <vt:lpstr>Poll: Do you work with use cases involving analytics on telemetry data?</vt:lpstr>
      <vt:lpstr>Every  Vertical </vt:lpstr>
      <vt:lpstr>Highlighted industries scenarios</vt:lpstr>
      <vt:lpstr>Real-time analytics in Fabric</vt:lpstr>
      <vt:lpstr>PowerPoint Presentation</vt:lpstr>
      <vt:lpstr>PowerPoint Presentation</vt:lpstr>
      <vt:lpstr>KQL database key capabilities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Introducing Data Activator</vt:lpstr>
      <vt:lpstr>PowerPoint Presentation</vt:lpstr>
      <vt:lpstr>Resources</vt:lpstr>
      <vt:lpstr>What is a Kusto query?</vt:lpstr>
      <vt:lpstr>KQL Concepts</vt:lpstr>
      <vt:lpstr>KQL Basic Operators for data exploration</vt:lpstr>
      <vt:lpstr>SQL to KQL</vt:lpstr>
      <vt:lpstr>PowerPoint Presentation</vt:lpstr>
      <vt:lpstr>Stored Functions (stored procedures/views)</vt:lpstr>
      <vt:lpstr>Update Policy (mini-ETL/Trigger)</vt:lpstr>
      <vt:lpstr>Update Policy  </vt:lpstr>
      <vt:lpstr>PowerPoint Presentation</vt:lpstr>
      <vt:lpstr>PowerPoint Presentation</vt:lpstr>
      <vt:lpstr>Lab Guidelines </vt:lpstr>
      <vt:lpstr>ADX-In-A-Day resources</vt:lpstr>
      <vt:lpstr>PowerPoint Presentation</vt:lpstr>
      <vt:lpstr>Let statements</vt:lpstr>
      <vt:lpstr>PowerPoint Presentation</vt:lpstr>
      <vt:lpstr>PowerPoint Presentation</vt:lpstr>
      <vt:lpstr>PowerPoint Presentation</vt:lpstr>
      <vt:lpstr>PowerPoint Presentation</vt:lpstr>
      <vt:lpstr>PowerPoint Presentation</vt:lpstr>
      <vt:lpstr>ADX-In-A-Day resources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Demmy Yang</dc:creator>
  <cp:lastModifiedBy>Hiram Fleitas</cp:lastModifiedBy>
  <cp:revision>59</cp:revision>
  <dcterms:created xsi:type="dcterms:W3CDTF">2023-04-25T23:52:52Z</dcterms:created>
  <dcterms:modified xsi:type="dcterms:W3CDTF">2024-05-16T23:38:31Z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0x0101002212DB734CAC46429CDE35839BF83CB7</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Order">
    <vt:lpwstr>1900.00000000000</vt:lpwstr>
  </property>
  <property fmtid="{D5CDD505-2E9C-101B-9397-08002B2CF9AE}" pid="11" name="Lead Signoff">
    <vt:lpwstr>false</vt:lpwstr>
  </property>
  <property fmtid="{D5CDD505-2E9C-101B-9397-08002B2CF9AE}" pid="12" name="Title URL">
    <vt:lpwstr>, </vt:lpwstr>
  </property>
  <property fmtid="{D5CDD505-2E9C-101B-9397-08002B2CF9AE}" pid="13" name="_SourceUrl">
    <vt:lpwstr/>
  </property>
  <property fmtid="{D5CDD505-2E9C-101B-9397-08002B2CF9AE}" pid="14" name="_SharedFileIndex">
    <vt:lpwstr/>
  </property>
  <property fmtid="{D5CDD505-2E9C-101B-9397-08002B2CF9AE}" pid="15" name="Mail Sent">
    <vt:lpwstr>false</vt:lpwstr>
  </property>
  <property fmtid="{D5CDD505-2E9C-101B-9397-08002B2CF9AE}" pid="16" name="State">
    <vt:lpwstr>Open</vt:lpwstr>
  </property>
</Properties>
</file>